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jpe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92" r:id="rId4"/>
  </p:sldMasterIdLst>
  <p:notesMasterIdLst>
    <p:notesMasterId r:id="rId14"/>
  </p:notesMasterIdLst>
  <p:handoutMasterIdLst>
    <p:handoutMasterId r:id="rId15"/>
  </p:handoutMasterIdLst>
  <p:sldIdLst>
    <p:sldId id="257" r:id="rId5"/>
    <p:sldId id="314" r:id="rId6"/>
    <p:sldId id="273" r:id="rId7"/>
    <p:sldId id="315" r:id="rId8"/>
    <p:sldId id="274" r:id="rId9"/>
    <p:sldId id="324" r:id="rId10"/>
    <p:sldId id="316" r:id="rId11"/>
    <p:sldId id="322" r:id="rId12"/>
    <p:sldId id="32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86C0"/>
    <a:srgbClr val="FFCCA5"/>
    <a:srgbClr val="000000"/>
    <a:srgbClr val="333333"/>
    <a:srgbClr val="0A3B7D"/>
    <a:srgbClr val="C1C5E4"/>
    <a:srgbClr val="2A469B"/>
    <a:srgbClr val="A0A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3" autoAdjust="0"/>
    <p:restoredTop sz="94664" autoAdjust="0"/>
  </p:normalViewPr>
  <p:slideViewPr>
    <p:cSldViewPr snapToGrid="0" snapToObjects="1">
      <p:cViewPr varScale="1">
        <p:scale>
          <a:sx n="88" d="100"/>
          <a:sy n="88" d="100"/>
        </p:scale>
        <p:origin x="520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D2D8C-2150-4BA6-8E53-6ADAE746722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F8602A-DE5D-4063-B3C3-2BE96A08F662}">
      <dgm:prSet phldrT="[Texto]" custT="1"/>
      <dgm:spPr/>
      <dgm:t>
        <a:bodyPr/>
        <a:lstStyle/>
        <a:p>
          <a:pPr algn="ctr"/>
          <a:r>
            <a:rPr lang="es-ES" sz="800" b="1" dirty="0" smtClean="0"/>
            <a:t>ESTUDIO LOCAL </a:t>
          </a:r>
        </a:p>
        <a:p>
          <a:pPr algn="ctr"/>
          <a:r>
            <a:rPr lang="es-ES" sz="800" b="1" dirty="0" smtClean="0"/>
            <a:t>SOBRE</a:t>
          </a:r>
        </a:p>
        <a:p>
          <a:pPr algn="ctr"/>
          <a:r>
            <a:rPr lang="es-ES" sz="800" b="1" dirty="0" smtClean="0"/>
            <a:t>CAPACIDADES </a:t>
          </a:r>
        </a:p>
        <a:p>
          <a:pPr algn="ctr"/>
          <a:r>
            <a:rPr lang="es-ES" sz="800" b="1" dirty="0" smtClean="0"/>
            <a:t>INSTALADAS Y CONSUMOS</a:t>
          </a:r>
          <a:endParaRPr lang="es-ES" sz="800" b="1" dirty="0"/>
        </a:p>
      </dgm:t>
    </dgm:pt>
    <dgm:pt modelId="{511B8264-86A5-47C0-B1CB-959F4DDABC2B}" type="parTrans" cxnId="{15D61D8E-5D23-4D15-9192-D28298F5DFF7}">
      <dgm:prSet/>
      <dgm:spPr/>
      <dgm:t>
        <a:bodyPr/>
        <a:lstStyle/>
        <a:p>
          <a:endParaRPr lang="es-ES"/>
        </a:p>
      </dgm:t>
    </dgm:pt>
    <dgm:pt modelId="{5288CAE0-6C61-436E-9974-F2CED5001C3C}" type="sibTrans" cxnId="{15D61D8E-5D23-4D15-9192-D28298F5DFF7}">
      <dgm:prSet/>
      <dgm:spPr/>
      <dgm:t>
        <a:bodyPr/>
        <a:lstStyle/>
        <a:p>
          <a:endParaRPr lang="es-ES"/>
        </a:p>
      </dgm:t>
    </dgm:pt>
    <dgm:pt modelId="{A41D3158-FCC3-400E-8E76-6E4DDBF06684}">
      <dgm:prSet phldrT="[Texto]" custT="1"/>
      <dgm:spPr/>
      <dgm:t>
        <a:bodyPr/>
        <a:lstStyle/>
        <a:p>
          <a:pPr algn="ctr"/>
          <a:r>
            <a:rPr lang="es-ES" sz="700" b="1" dirty="0" smtClean="0"/>
            <a:t>CERTIFICACION EBN - UE</a:t>
          </a:r>
          <a:endParaRPr lang="es-ES" sz="700" b="1" dirty="0"/>
        </a:p>
      </dgm:t>
    </dgm:pt>
    <dgm:pt modelId="{BF1B3703-B58A-4D86-9017-F4B28F38D425}" type="sibTrans" cxnId="{19519DFD-17E3-40F8-B3EE-CF41DF1EB3D4}">
      <dgm:prSet/>
      <dgm:spPr/>
      <dgm:t>
        <a:bodyPr/>
        <a:lstStyle/>
        <a:p>
          <a:endParaRPr lang="es-ES"/>
        </a:p>
      </dgm:t>
    </dgm:pt>
    <dgm:pt modelId="{1B483789-D7F7-4997-BAF4-FF768CB4853F}" type="parTrans" cxnId="{19519DFD-17E3-40F8-B3EE-CF41DF1EB3D4}">
      <dgm:prSet/>
      <dgm:spPr/>
      <dgm:t>
        <a:bodyPr/>
        <a:lstStyle/>
        <a:p>
          <a:endParaRPr lang="es-ES"/>
        </a:p>
      </dgm:t>
    </dgm:pt>
    <dgm:pt modelId="{9925CCA5-1AFE-4AEE-96D8-1971F59965DC}">
      <dgm:prSet phldrT="[Texto]" custT="1"/>
      <dgm:spPr/>
      <dgm:t>
        <a:bodyPr/>
        <a:lstStyle/>
        <a:p>
          <a:pPr algn="ctr"/>
          <a:r>
            <a:rPr lang="es-ES" sz="800" b="1" dirty="0" smtClean="0"/>
            <a:t>FINANCIAMIENTO</a:t>
          </a:r>
          <a:endParaRPr lang="es-ES" sz="800" b="1" dirty="0"/>
        </a:p>
      </dgm:t>
    </dgm:pt>
    <dgm:pt modelId="{779A89ED-3873-49A5-B475-EF9B4C796A94}" type="sibTrans" cxnId="{B6331207-1B37-41CD-B1DE-99CF8D1E6FA7}">
      <dgm:prSet/>
      <dgm:spPr/>
      <dgm:t>
        <a:bodyPr/>
        <a:lstStyle/>
        <a:p>
          <a:endParaRPr lang="es-ES"/>
        </a:p>
      </dgm:t>
    </dgm:pt>
    <dgm:pt modelId="{26DB286A-A09C-4409-827A-BB0B34F39137}" type="parTrans" cxnId="{B6331207-1B37-41CD-B1DE-99CF8D1E6FA7}">
      <dgm:prSet/>
      <dgm:spPr/>
      <dgm:t>
        <a:bodyPr/>
        <a:lstStyle/>
        <a:p>
          <a:endParaRPr lang="es-ES"/>
        </a:p>
      </dgm:t>
    </dgm:pt>
    <dgm:pt modelId="{5A0FE62F-4E33-4785-8965-82EA7A649AA1}" type="pres">
      <dgm:prSet presAssocID="{5C5D2D8C-2150-4BA6-8E53-6ADAE746722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2FCAB7-AC2F-4B54-9CF3-5B42F88380CC}" type="pres">
      <dgm:prSet presAssocID="{5C5D2D8C-2150-4BA6-8E53-6ADAE746722F}" presName="arrow" presStyleLbl="bgShp" presStyleIdx="0" presStyleCnt="1" custScaleX="112507" custLinFactX="-60859" custLinFactNeighborX="-100000" custLinFactNeighborY="42134"/>
      <dgm:spPr/>
    </dgm:pt>
    <dgm:pt modelId="{C3338EE1-F665-4EFE-B78B-007EC8B8744E}" type="pres">
      <dgm:prSet presAssocID="{5C5D2D8C-2150-4BA6-8E53-6ADAE746722F}" presName="arrowDiagram3" presStyleCnt="0"/>
      <dgm:spPr/>
    </dgm:pt>
    <dgm:pt modelId="{8ECAE217-85F3-4BFD-894F-7B1994AEC16C}" type="pres">
      <dgm:prSet presAssocID="{B1F8602A-DE5D-4063-B3C3-2BE96A08F662}" presName="bullet3a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2D5A373-A8A4-44C1-AA2B-19DB1453FE30}" type="pres">
      <dgm:prSet presAssocID="{B1F8602A-DE5D-4063-B3C3-2BE96A08F662}" presName="textBox3a" presStyleLbl="revTx" presStyleIdx="0" presStyleCnt="3" custScaleX="188666" custLinFactY="-88495" custLinFactNeighborX="-68256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7988D3-92DA-469C-8DB4-69D88D5F6582}" type="pres">
      <dgm:prSet presAssocID="{9925CCA5-1AFE-4AEE-96D8-1971F59965DC}" presName="bullet3b" presStyleLbl="node1" presStyleIdx="1" presStyleCnt="3" custLinFactX="100000" custLinFactNeighborX="194877" custLinFactNeighborY="-42300"/>
      <dgm:spPr/>
    </dgm:pt>
    <dgm:pt modelId="{A631C9C3-008B-474D-8986-1965B55B705A}" type="pres">
      <dgm:prSet presAssocID="{9925CCA5-1AFE-4AEE-96D8-1971F59965DC}" presName="textBox3b" presStyleLbl="revTx" presStyleIdx="1" presStyleCnt="3" custScaleX="157290" custLinFactNeighborX="-5781" custLinFactNeighborY="-468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53731C-F50E-4BE0-9BC8-5D0EB3A305BB}" type="pres">
      <dgm:prSet presAssocID="{A41D3158-FCC3-400E-8E76-6E4DDBF06684}" presName="bullet3c" presStyleLbl="node1" presStyleIdx="2" presStyleCnt="3" custLinFactX="86913" custLinFactNeighborX="100000" custLinFactNeighborY="-6182"/>
      <dgm:spPr/>
    </dgm:pt>
    <dgm:pt modelId="{DC519417-E238-4D4F-A2EA-9F7B8ED88048}" type="pres">
      <dgm:prSet presAssocID="{A41D3158-FCC3-400E-8E76-6E4DDBF06684}" presName="textBox3c" presStyleLbl="revTx" presStyleIdx="2" presStyleCnt="3" custScaleX="121844" custLinFactNeighborX="-625" custLinFactNeighborY="-323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7DC272-5594-41C9-B524-B98DD46C3A76}" type="presOf" srcId="{5C5D2D8C-2150-4BA6-8E53-6ADAE746722F}" destId="{5A0FE62F-4E33-4785-8965-82EA7A649AA1}" srcOrd="0" destOrd="0" presId="urn:microsoft.com/office/officeart/2005/8/layout/arrow2"/>
    <dgm:cxn modelId="{4DA1EDEC-4EDF-46BB-B743-5C36988A3E15}" type="presOf" srcId="{B1F8602A-DE5D-4063-B3C3-2BE96A08F662}" destId="{E2D5A373-A8A4-44C1-AA2B-19DB1453FE30}" srcOrd="0" destOrd="0" presId="urn:microsoft.com/office/officeart/2005/8/layout/arrow2"/>
    <dgm:cxn modelId="{B6331207-1B37-41CD-B1DE-99CF8D1E6FA7}" srcId="{5C5D2D8C-2150-4BA6-8E53-6ADAE746722F}" destId="{9925CCA5-1AFE-4AEE-96D8-1971F59965DC}" srcOrd="1" destOrd="0" parTransId="{26DB286A-A09C-4409-827A-BB0B34F39137}" sibTransId="{779A89ED-3873-49A5-B475-EF9B4C796A94}"/>
    <dgm:cxn modelId="{7E0FCC91-7EA9-4BF9-84E2-2CC8467A373A}" type="presOf" srcId="{9925CCA5-1AFE-4AEE-96D8-1971F59965DC}" destId="{A631C9C3-008B-474D-8986-1965B55B705A}" srcOrd="0" destOrd="0" presId="urn:microsoft.com/office/officeart/2005/8/layout/arrow2"/>
    <dgm:cxn modelId="{19519DFD-17E3-40F8-B3EE-CF41DF1EB3D4}" srcId="{5C5D2D8C-2150-4BA6-8E53-6ADAE746722F}" destId="{A41D3158-FCC3-400E-8E76-6E4DDBF06684}" srcOrd="2" destOrd="0" parTransId="{1B483789-D7F7-4997-BAF4-FF768CB4853F}" sibTransId="{BF1B3703-B58A-4D86-9017-F4B28F38D425}"/>
    <dgm:cxn modelId="{304C532A-D8A2-469A-A85C-546407C56B82}" type="presOf" srcId="{A41D3158-FCC3-400E-8E76-6E4DDBF06684}" destId="{DC519417-E238-4D4F-A2EA-9F7B8ED88048}" srcOrd="0" destOrd="0" presId="urn:microsoft.com/office/officeart/2005/8/layout/arrow2"/>
    <dgm:cxn modelId="{15D61D8E-5D23-4D15-9192-D28298F5DFF7}" srcId="{5C5D2D8C-2150-4BA6-8E53-6ADAE746722F}" destId="{B1F8602A-DE5D-4063-B3C3-2BE96A08F662}" srcOrd="0" destOrd="0" parTransId="{511B8264-86A5-47C0-B1CB-959F4DDABC2B}" sibTransId="{5288CAE0-6C61-436E-9974-F2CED5001C3C}"/>
    <dgm:cxn modelId="{535BD631-4DBA-417D-A9F8-9E07E90D59D4}" type="presParOf" srcId="{5A0FE62F-4E33-4785-8965-82EA7A649AA1}" destId="{F62FCAB7-AC2F-4B54-9CF3-5B42F88380CC}" srcOrd="0" destOrd="0" presId="urn:microsoft.com/office/officeart/2005/8/layout/arrow2"/>
    <dgm:cxn modelId="{B3B1052B-154F-463A-B3E3-3AE1E746BC66}" type="presParOf" srcId="{5A0FE62F-4E33-4785-8965-82EA7A649AA1}" destId="{C3338EE1-F665-4EFE-B78B-007EC8B8744E}" srcOrd="1" destOrd="0" presId="urn:microsoft.com/office/officeart/2005/8/layout/arrow2"/>
    <dgm:cxn modelId="{66820BC1-95DD-46CC-864F-5800C0EB88D6}" type="presParOf" srcId="{C3338EE1-F665-4EFE-B78B-007EC8B8744E}" destId="{8ECAE217-85F3-4BFD-894F-7B1994AEC16C}" srcOrd="0" destOrd="0" presId="urn:microsoft.com/office/officeart/2005/8/layout/arrow2"/>
    <dgm:cxn modelId="{3C9CAAAB-26DF-460A-A1AE-CD9F9067AE45}" type="presParOf" srcId="{C3338EE1-F665-4EFE-B78B-007EC8B8744E}" destId="{E2D5A373-A8A4-44C1-AA2B-19DB1453FE30}" srcOrd="1" destOrd="0" presId="urn:microsoft.com/office/officeart/2005/8/layout/arrow2"/>
    <dgm:cxn modelId="{5A9E54BF-0519-4DFA-BAF2-1C87E3D01A68}" type="presParOf" srcId="{C3338EE1-F665-4EFE-B78B-007EC8B8744E}" destId="{087988D3-92DA-469C-8DB4-69D88D5F6582}" srcOrd="2" destOrd="0" presId="urn:microsoft.com/office/officeart/2005/8/layout/arrow2"/>
    <dgm:cxn modelId="{C0ADBAD4-0DD1-429D-838E-050A2C60140E}" type="presParOf" srcId="{C3338EE1-F665-4EFE-B78B-007EC8B8744E}" destId="{A631C9C3-008B-474D-8986-1965B55B705A}" srcOrd="3" destOrd="0" presId="urn:microsoft.com/office/officeart/2005/8/layout/arrow2"/>
    <dgm:cxn modelId="{070E0836-92B1-4081-AEC8-13062F0F8B1E}" type="presParOf" srcId="{C3338EE1-F665-4EFE-B78B-007EC8B8744E}" destId="{9853731C-F50E-4BE0-9BC8-5D0EB3A305BB}" srcOrd="4" destOrd="0" presId="urn:microsoft.com/office/officeart/2005/8/layout/arrow2"/>
    <dgm:cxn modelId="{4FC7318C-1455-45AD-A284-2D6E9F210CDB}" type="presParOf" srcId="{C3338EE1-F665-4EFE-B78B-007EC8B8744E}" destId="{DC519417-E238-4D4F-A2EA-9F7B8ED8804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D2D8C-2150-4BA6-8E53-6ADAE746722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F8602A-DE5D-4063-B3C3-2BE96A08F662}">
      <dgm:prSet phldrT="[Texto]" custT="1"/>
      <dgm:spPr/>
      <dgm:t>
        <a:bodyPr/>
        <a:lstStyle/>
        <a:p>
          <a:pPr algn="ctr"/>
          <a:r>
            <a:rPr lang="es-ES" sz="800" b="1" dirty="0" smtClean="0"/>
            <a:t>GENERACIÓN</a:t>
          </a:r>
        </a:p>
        <a:p>
          <a:pPr algn="ctr"/>
          <a:r>
            <a:rPr lang="es-ES" sz="800" b="1" dirty="0" smtClean="0"/>
            <a:t>DE UNA </a:t>
          </a:r>
        </a:p>
        <a:p>
          <a:pPr algn="ctr"/>
          <a:r>
            <a:rPr lang="es-ES" sz="800" b="1" dirty="0" smtClean="0"/>
            <a:t>ESTRATEGIA</a:t>
          </a:r>
        </a:p>
        <a:p>
          <a:pPr algn="ctr"/>
          <a:r>
            <a:rPr lang="es-ES" sz="800" b="1" dirty="0" smtClean="0"/>
            <a:t>REGIONAL </a:t>
          </a:r>
        </a:p>
        <a:p>
          <a:pPr algn="ctr"/>
          <a:r>
            <a:rPr lang="es-ES" sz="800" b="1" dirty="0" smtClean="0"/>
            <a:t>DE TURISMO</a:t>
          </a:r>
          <a:endParaRPr lang="es-ES" sz="800" b="1" dirty="0"/>
        </a:p>
      </dgm:t>
    </dgm:pt>
    <dgm:pt modelId="{511B8264-86A5-47C0-B1CB-959F4DDABC2B}" type="parTrans" cxnId="{15D61D8E-5D23-4D15-9192-D28298F5DFF7}">
      <dgm:prSet/>
      <dgm:spPr/>
      <dgm:t>
        <a:bodyPr/>
        <a:lstStyle/>
        <a:p>
          <a:endParaRPr lang="es-ES"/>
        </a:p>
      </dgm:t>
    </dgm:pt>
    <dgm:pt modelId="{5288CAE0-6C61-436E-9974-F2CED5001C3C}" type="sibTrans" cxnId="{15D61D8E-5D23-4D15-9192-D28298F5DFF7}">
      <dgm:prSet/>
      <dgm:spPr/>
      <dgm:t>
        <a:bodyPr/>
        <a:lstStyle/>
        <a:p>
          <a:endParaRPr lang="es-ES"/>
        </a:p>
      </dgm:t>
    </dgm:pt>
    <dgm:pt modelId="{A41D3158-FCC3-400E-8E76-6E4DDBF06684}">
      <dgm:prSet phldrT="[Texto]" custT="1"/>
      <dgm:spPr/>
      <dgm:t>
        <a:bodyPr/>
        <a:lstStyle/>
        <a:p>
          <a:pPr algn="ctr"/>
          <a:r>
            <a:rPr lang="es-ES" sz="700" b="1" dirty="0" smtClean="0"/>
            <a:t>INTEGRACION</a:t>
          </a:r>
        </a:p>
        <a:p>
          <a:pPr algn="ctr"/>
          <a:r>
            <a:rPr lang="es-ES" sz="700" b="1" dirty="0" smtClean="0"/>
            <a:t>TURISTICA</a:t>
          </a:r>
        </a:p>
        <a:p>
          <a:pPr algn="ctr"/>
          <a:r>
            <a:rPr lang="es-ES" sz="700" b="1" dirty="0" smtClean="0"/>
            <a:t>REGIONAL</a:t>
          </a:r>
          <a:endParaRPr lang="es-ES" sz="700" b="1" dirty="0"/>
        </a:p>
      </dgm:t>
    </dgm:pt>
    <dgm:pt modelId="{BF1B3703-B58A-4D86-9017-F4B28F38D425}" type="sibTrans" cxnId="{19519DFD-17E3-40F8-B3EE-CF41DF1EB3D4}">
      <dgm:prSet/>
      <dgm:spPr/>
      <dgm:t>
        <a:bodyPr/>
        <a:lstStyle/>
        <a:p>
          <a:endParaRPr lang="es-ES"/>
        </a:p>
      </dgm:t>
    </dgm:pt>
    <dgm:pt modelId="{1B483789-D7F7-4997-BAF4-FF768CB4853F}" type="parTrans" cxnId="{19519DFD-17E3-40F8-B3EE-CF41DF1EB3D4}">
      <dgm:prSet/>
      <dgm:spPr/>
      <dgm:t>
        <a:bodyPr/>
        <a:lstStyle/>
        <a:p>
          <a:endParaRPr lang="es-ES"/>
        </a:p>
      </dgm:t>
    </dgm:pt>
    <dgm:pt modelId="{9925CCA5-1AFE-4AEE-96D8-1971F59965DC}">
      <dgm:prSet phldrT="[Texto]" custT="1"/>
      <dgm:spPr/>
      <dgm:t>
        <a:bodyPr/>
        <a:lstStyle/>
        <a:p>
          <a:pPr algn="ctr"/>
          <a:r>
            <a:rPr lang="es-ES" sz="800" b="1" dirty="0" smtClean="0"/>
            <a:t>DESARROLLO</a:t>
          </a:r>
        </a:p>
        <a:p>
          <a:pPr algn="ctr"/>
          <a:r>
            <a:rPr lang="es-ES" sz="800" b="1" dirty="0" smtClean="0"/>
            <a:t>DE PRODUCTOS</a:t>
          </a:r>
        </a:p>
        <a:p>
          <a:pPr algn="ctr"/>
          <a:r>
            <a:rPr lang="es-ES" sz="800" b="1" dirty="0" smtClean="0"/>
            <a:t>TURISTICOS</a:t>
          </a:r>
          <a:endParaRPr lang="es-ES" sz="800" b="1" dirty="0"/>
        </a:p>
      </dgm:t>
    </dgm:pt>
    <dgm:pt modelId="{779A89ED-3873-49A5-B475-EF9B4C796A94}" type="sibTrans" cxnId="{B6331207-1B37-41CD-B1DE-99CF8D1E6FA7}">
      <dgm:prSet/>
      <dgm:spPr/>
      <dgm:t>
        <a:bodyPr/>
        <a:lstStyle/>
        <a:p>
          <a:endParaRPr lang="es-ES"/>
        </a:p>
      </dgm:t>
    </dgm:pt>
    <dgm:pt modelId="{26DB286A-A09C-4409-827A-BB0B34F39137}" type="parTrans" cxnId="{B6331207-1B37-41CD-B1DE-99CF8D1E6FA7}">
      <dgm:prSet/>
      <dgm:spPr/>
      <dgm:t>
        <a:bodyPr/>
        <a:lstStyle/>
        <a:p>
          <a:endParaRPr lang="es-ES"/>
        </a:p>
      </dgm:t>
    </dgm:pt>
    <dgm:pt modelId="{5A0FE62F-4E33-4785-8965-82EA7A649AA1}" type="pres">
      <dgm:prSet presAssocID="{5C5D2D8C-2150-4BA6-8E53-6ADAE746722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2FCAB7-AC2F-4B54-9CF3-5B42F88380CC}" type="pres">
      <dgm:prSet presAssocID="{5C5D2D8C-2150-4BA6-8E53-6ADAE746722F}" presName="arrow" presStyleLbl="bgShp" presStyleIdx="0" presStyleCnt="1" custScaleX="112507" custLinFactX="-60859" custLinFactNeighborX="-100000" custLinFactNeighborY="42134"/>
      <dgm:spPr/>
    </dgm:pt>
    <dgm:pt modelId="{C3338EE1-F665-4EFE-B78B-007EC8B8744E}" type="pres">
      <dgm:prSet presAssocID="{5C5D2D8C-2150-4BA6-8E53-6ADAE746722F}" presName="arrowDiagram3" presStyleCnt="0"/>
      <dgm:spPr/>
    </dgm:pt>
    <dgm:pt modelId="{8ECAE217-85F3-4BFD-894F-7B1994AEC16C}" type="pres">
      <dgm:prSet presAssocID="{B1F8602A-DE5D-4063-B3C3-2BE96A08F662}" presName="bullet3a" presStyleLbl="node1" presStyleIdx="0" presStyleCnt="3"/>
      <dgm:spPr/>
    </dgm:pt>
    <dgm:pt modelId="{E2D5A373-A8A4-44C1-AA2B-19DB1453FE30}" type="pres">
      <dgm:prSet presAssocID="{B1F8602A-DE5D-4063-B3C3-2BE96A08F662}" presName="textBox3a" presStyleLbl="revTx" presStyleIdx="0" presStyleCnt="3" custScaleX="188666" custLinFactY="-84880" custLinFactNeighborX="-5421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7988D3-92DA-469C-8DB4-69D88D5F6582}" type="pres">
      <dgm:prSet presAssocID="{9925CCA5-1AFE-4AEE-96D8-1971F59965DC}" presName="bullet3b" presStyleLbl="node1" presStyleIdx="1" presStyleCnt="3" custLinFactX="56050" custLinFactNeighborX="100000" custLinFactNeighborY="8512"/>
      <dgm:spPr/>
    </dgm:pt>
    <dgm:pt modelId="{A631C9C3-008B-474D-8986-1965B55B705A}" type="pres">
      <dgm:prSet presAssocID="{9925CCA5-1AFE-4AEE-96D8-1971F59965DC}" presName="textBox3b" presStyleLbl="revTx" presStyleIdx="1" presStyleCnt="3" custScaleX="132378" custLinFactNeighborX="-35937" custLinFactNeighborY="-600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53731C-F50E-4BE0-9BC8-5D0EB3A305BB}" type="pres">
      <dgm:prSet presAssocID="{A41D3158-FCC3-400E-8E76-6E4DDBF06684}" presName="bullet3c" presStyleLbl="node1" presStyleIdx="2" presStyleCnt="3" custLinFactX="16369" custLinFactNeighborX="100000" custLinFactNeighborY="37363"/>
      <dgm:spPr/>
    </dgm:pt>
    <dgm:pt modelId="{DC519417-E238-4D4F-A2EA-9F7B8ED88048}" type="pres">
      <dgm:prSet presAssocID="{A41D3158-FCC3-400E-8E76-6E4DDBF06684}" presName="textBox3c" presStyleLbl="revTx" presStyleIdx="2" presStyleCnt="3" custScaleX="121844" custLinFactNeighborX="-26604" custLinFactNeighborY="-438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7DC272-5594-41C9-B524-B98DD46C3A76}" type="presOf" srcId="{5C5D2D8C-2150-4BA6-8E53-6ADAE746722F}" destId="{5A0FE62F-4E33-4785-8965-82EA7A649AA1}" srcOrd="0" destOrd="0" presId="urn:microsoft.com/office/officeart/2005/8/layout/arrow2"/>
    <dgm:cxn modelId="{4DA1EDEC-4EDF-46BB-B743-5C36988A3E15}" type="presOf" srcId="{B1F8602A-DE5D-4063-B3C3-2BE96A08F662}" destId="{E2D5A373-A8A4-44C1-AA2B-19DB1453FE30}" srcOrd="0" destOrd="0" presId="urn:microsoft.com/office/officeart/2005/8/layout/arrow2"/>
    <dgm:cxn modelId="{B6331207-1B37-41CD-B1DE-99CF8D1E6FA7}" srcId="{5C5D2D8C-2150-4BA6-8E53-6ADAE746722F}" destId="{9925CCA5-1AFE-4AEE-96D8-1971F59965DC}" srcOrd="1" destOrd="0" parTransId="{26DB286A-A09C-4409-827A-BB0B34F39137}" sibTransId="{779A89ED-3873-49A5-B475-EF9B4C796A94}"/>
    <dgm:cxn modelId="{7E0FCC91-7EA9-4BF9-84E2-2CC8467A373A}" type="presOf" srcId="{9925CCA5-1AFE-4AEE-96D8-1971F59965DC}" destId="{A631C9C3-008B-474D-8986-1965B55B705A}" srcOrd="0" destOrd="0" presId="urn:microsoft.com/office/officeart/2005/8/layout/arrow2"/>
    <dgm:cxn modelId="{19519DFD-17E3-40F8-B3EE-CF41DF1EB3D4}" srcId="{5C5D2D8C-2150-4BA6-8E53-6ADAE746722F}" destId="{A41D3158-FCC3-400E-8E76-6E4DDBF06684}" srcOrd="2" destOrd="0" parTransId="{1B483789-D7F7-4997-BAF4-FF768CB4853F}" sibTransId="{BF1B3703-B58A-4D86-9017-F4B28F38D425}"/>
    <dgm:cxn modelId="{304C532A-D8A2-469A-A85C-546407C56B82}" type="presOf" srcId="{A41D3158-FCC3-400E-8E76-6E4DDBF06684}" destId="{DC519417-E238-4D4F-A2EA-9F7B8ED88048}" srcOrd="0" destOrd="0" presId="urn:microsoft.com/office/officeart/2005/8/layout/arrow2"/>
    <dgm:cxn modelId="{15D61D8E-5D23-4D15-9192-D28298F5DFF7}" srcId="{5C5D2D8C-2150-4BA6-8E53-6ADAE746722F}" destId="{B1F8602A-DE5D-4063-B3C3-2BE96A08F662}" srcOrd="0" destOrd="0" parTransId="{511B8264-86A5-47C0-B1CB-959F4DDABC2B}" sibTransId="{5288CAE0-6C61-436E-9974-F2CED5001C3C}"/>
    <dgm:cxn modelId="{535BD631-4DBA-417D-A9F8-9E07E90D59D4}" type="presParOf" srcId="{5A0FE62F-4E33-4785-8965-82EA7A649AA1}" destId="{F62FCAB7-AC2F-4B54-9CF3-5B42F88380CC}" srcOrd="0" destOrd="0" presId="urn:microsoft.com/office/officeart/2005/8/layout/arrow2"/>
    <dgm:cxn modelId="{B3B1052B-154F-463A-B3E3-3AE1E746BC66}" type="presParOf" srcId="{5A0FE62F-4E33-4785-8965-82EA7A649AA1}" destId="{C3338EE1-F665-4EFE-B78B-007EC8B8744E}" srcOrd="1" destOrd="0" presId="urn:microsoft.com/office/officeart/2005/8/layout/arrow2"/>
    <dgm:cxn modelId="{66820BC1-95DD-46CC-864F-5800C0EB88D6}" type="presParOf" srcId="{C3338EE1-F665-4EFE-B78B-007EC8B8744E}" destId="{8ECAE217-85F3-4BFD-894F-7B1994AEC16C}" srcOrd="0" destOrd="0" presId="urn:microsoft.com/office/officeart/2005/8/layout/arrow2"/>
    <dgm:cxn modelId="{3C9CAAAB-26DF-460A-A1AE-CD9F9067AE45}" type="presParOf" srcId="{C3338EE1-F665-4EFE-B78B-007EC8B8744E}" destId="{E2D5A373-A8A4-44C1-AA2B-19DB1453FE30}" srcOrd="1" destOrd="0" presId="urn:microsoft.com/office/officeart/2005/8/layout/arrow2"/>
    <dgm:cxn modelId="{5A9E54BF-0519-4DFA-BAF2-1C87E3D01A68}" type="presParOf" srcId="{C3338EE1-F665-4EFE-B78B-007EC8B8744E}" destId="{087988D3-92DA-469C-8DB4-69D88D5F6582}" srcOrd="2" destOrd="0" presId="urn:microsoft.com/office/officeart/2005/8/layout/arrow2"/>
    <dgm:cxn modelId="{C0ADBAD4-0DD1-429D-838E-050A2C60140E}" type="presParOf" srcId="{C3338EE1-F665-4EFE-B78B-007EC8B8744E}" destId="{A631C9C3-008B-474D-8986-1965B55B705A}" srcOrd="3" destOrd="0" presId="urn:microsoft.com/office/officeart/2005/8/layout/arrow2"/>
    <dgm:cxn modelId="{070E0836-92B1-4081-AEC8-13062F0F8B1E}" type="presParOf" srcId="{C3338EE1-F665-4EFE-B78B-007EC8B8744E}" destId="{9853731C-F50E-4BE0-9BC8-5D0EB3A305BB}" srcOrd="4" destOrd="0" presId="urn:microsoft.com/office/officeart/2005/8/layout/arrow2"/>
    <dgm:cxn modelId="{4FC7318C-1455-45AD-A284-2D6E9F210CDB}" type="presParOf" srcId="{C3338EE1-F665-4EFE-B78B-007EC8B8744E}" destId="{DC519417-E238-4D4F-A2EA-9F7B8ED8804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5D2D8C-2150-4BA6-8E53-6ADAE746722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F8602A-DE5D-4063-B3C3-2BE96A08F662}">
      <dgm:prSet phldrT="[Texto]" custT="1"/>
      <dgm:spPr/>
      <dgm:t>
        <a:bodyPr/>
        <a:lstStyle/>
        <a:p>
          <a:pPr algn="ctr"/>
          <a:r>
            <a:rPr lang="es-ES" sz="800" b="1" dirty="0" smtClean="0"/>
            <a:t>CONFORMACION</a:t>
          </a:r>
        </a:p>
        <a:p>
          <a:pPr algn="ctr"/>
          <a:r>
            <a:rPr lang="es-ES" sz="800" b="1" dirty="0" smtClean="0"/>
            <a:t>DE EQUIPOS</a:t>
          </a:r>
        </a:p>
        <a:p>
          <a:pPr algn="ctr"/>
          <a:endParaRPr lang="es-ES" sz="800" b="1" dirty="0" smtClean="0"/>
        </a:p>
        <a:p>
          <a:pPr algn="ctr"/>
          <a:r>
            <a:rPr lang="es-ES" sz="800" b="1" dirty="0" smtClean="0"/>
            <a:t>DESARROLLO DE INFRAESTRURURA</a:t>
          </a:r>
          <a:endParaRPr lang="es-ES" sz="800" b="1" dirty="0"/>
        </a:p>
      </dgm:t>
    </dgm:pt>
    <dgm:pt modelId="{511B8264-86A5-47C0-B1CB-959F4DDABC2B}" type="parTrans" cxnId="{15D61D8E-5D23-4D15-9192-D28298F5DFF7}">
      <dgm:prSet/>
      <dgm:spPr/>
      <dgm:t>
        <a:bodyPr/>
        <a:lstStyle/>
        <a:p>
          <a:endParaRPr lang="es-ES"/>
        </a:p>
      </dgm:t>
    </dgm:pt>
    <dgm:pt modelId="{5288CAE0-6C61-436E-9974-F2CED5001C3C}" type="sibTrans" cxnId="{15D61D8E-5D23-4D15-9192-D28298F5DFF7}">
      <dgm:prSet/>
      <dgm:spPr/>
      <dgm:t>
        <a:bodyPr/>
        <a:lstStyle/>
        <a:p>
          <a:endParaRPr lang="es-ES"/>
        </a:p>
      </dgm:t>
    </dgm:pt>
    <dgm:pt modelId="{A41D3158-FCC3-400E-8E76-6E4DDBF06684}">
      <dgm:prSet phldrT="[Texto]" custT="1"/>
      <dgm:spPr/>
      <dgm:t>
        <a:bodyPr/>
        <a:lstStyle/>
        <a:p>
          <a:pPr algn="ctr"/>
          <a:r>
            <a:rPr lang="es-ES" sz="700" b="1" dirty="0" smtClean="0"/>
            <a:t>CERTIFICACION EBN - UE</a:t>
          </a:r>
          <a:endParaRPr lang="es-ES" sz="700" b="1" dirty="0"/>
        </a:p>
      </dgm:t>
    </dgm:pt>
    <dgm:pt modelId="{BF1B3703-B58A-4D86-9017-F4B28F38D425}" type="sibTrans" cxnId="{19519DFD-17E3-40F8-B3EE-CF41DF1EB3D4}">
      <dgm:prSet/>
      <dgm:spPr/>
      <dgm:t>
        <a:bodyPr/>
        <a:lstStyle/>
        <a:p>
          <a:endParaRPr lang="es-ES"/>
        </a:p>
      </dgm:t>
    </dgm:pt>
    <dgm:pt modelId="{1B483789-D7F7-4997-BAF4-FF768CB4853F}" type="parTrans" cxnId="{19519DFD-17E3-40F8-B3EE-CF41DF1EB3D4}">
      <dgm:prSet/>
      <dgm:spPr/>
      <dgm:t>
        <a:bodyPr/>
        <a:lstStyle/>
        <a:p>
          <a:endParaRPr lang="es-ES"/>
        </a:p>
      </dgm:t>
    </dgm:pt>
    <dgm:pt modelId="{9925CCA5-1AFE-4AEE-96D8-1971F59965DC}">
      <dgm:prSet phldrT="[Texto]" custT="1"/>
      <dgm:spPr/>
      <dgm:t>
        <a:bodyPr/>
        <a:lstStyle/>
        <a:p>
          <a:pPr algn="ctr"/>
          <a:r>
            <a:rPr lang="es-ES" sz="800" b="1" dirty="0" smtClean="0"/>
            <a:t>TRANSFERENCIA  DE KNOWHOW</a:t>
          </a:r>
          <a:endParaRPr lang="es-ES" sz="800" b="1" dirty="0"/>
        </a:p>
      </dgm:t>
    </dgm:pt>
    <dgm:pt modelId="{779A89ED-3873-49A5-B475-EF9B4C796A94}" type="sibTrans" cxnId="{B6331207-1B37-41CD-B1DE-99CF8D1E6FA7}">
      <dgm:prSet/>
      <dgm:spPr/>
      <dgm:t>
        <a:bodyPr/>
        <a:lstStyle/>
        <a:p>
          <a:endParaRPr lang="es-ES"/>
        </a:p>
      </dgm:t>
    </dgm:pt>
    <dgm:pt modelId="{26DB286A-A09C-4409-827A-BB0B34F39137}" type="parTrans" cxnId="{B6331207-1B37-41CD-B1DE-99CF8D1E6FA7}">
      <dgm:prSet/>
      <dgm:spPr/>
      <dgm:t>
        <a:bodyPr/>
        <a:lstStyle/>
        <a:p>
          <a:endParaRPr lang="es-ES"/>
        </a:p>
      </dgm:t>
    </dgm:pt>
    <dgm:pt modelId="{5A0FE62F-4E33-4785-8965-82EA7A649AA1}" type="pres">
      <dgm:prSet presAssocID="{5C5D2D8C-2150-4BA6-8E53-6ADAE746722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2FCAB7-AC2F-4B54-9CF3-5B42F88380CC}" type="pres">
      <dgm:prSet presAssocID="{5C5D2D8C-2150-4BA6-8E53-6ADAE746722F}" presName="arrow" presStyleLbl="bgShp" presStyleIdx="0" presStyleCnt="1" custScaleX="112507" custLinFactX="-60859" custLinFactNeighborX="-100000" custLinFactNeighborY="42134"/>
      <dgm:spPr/>
      <dgm:t>
        <a:bodyPr/>
        <a:lstStyle/>
        <a:p>
          <a:endParaRPr lang="es-ES"/>
        </a:p>
      </dgm:t>
    </dgm:pt>
    <dgm:pt modelId="{C3338EE1-F665-4EFE-B78B-007EC8B8744E}" type="pres">
      <dgm:prSet presAssocID="{5C5D2D8C-2150-4BA6-8E53-6ADAE746722F}" presName="arrowDiagram3" presStyleCnt="0"/>
      <dgm:spPr/>
    </dgm:pt>
    <dgm:pt modelId="{8ECAE217-85F3-4BFD-894F-7B1994AEC16C}" type="pres">
      <dgm:prSet presAssocID="{B1F8602A-DE5D-4063-B3C3-2BE96A08F662}" presName="bullet3a" presStyleLbl="node1" presStyleIdx="0" presStyleCnt="3"/>
      <dgm:spPr/>
    </dgm:pt>
    <dgm:pt modelId="{E2D5A373-A8A4-44C1-AA2B-19DB1453FE30}" type="pres">
      <dgm:prSet presAssocID="{B1F8602A-DE5D-4063-B3C3-2BE96A08F662}" presName="textBox3a" presStyleLbl="revTx" presStyleIdx="0" presStyleCnt="3" custScaleX="188666" custLinFactNeighborX="-54214" custLinFactNeighborY="-805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7988D3-92DA-469C-8DB4-69D88D5F6582}" type="pres">
      <dgm:prSet presAssocID="{9925CCA5-1AFE-4AEE-96D8-1971F59965DC}" presName="bullet3b" presStyleLbl="node1" presStyleIdx="1" presStyleCnt="3"/>
      <dgm:spPr/>
    </dgm:pt>
    <dgm:pt modelId="{A631C9C3-008B-474D-8986-1965B55B705A}" type="pres">
      <dgm:prSet presAssocID="{9925CCA5-1AFE-4AEE-96D8-1971F59965DC}" presName="textBox3b" presStyleLbl="revTx" presStyleIdx="1" presStyleCnt="3" custScaleX="132378" custLinFactNeighborX="-51584" custLinFactNeighborY="-470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53731C-F50E-4BE0-9BC8-5D0EB3A305BB}" type="pres">
      <dgm:prSet presAssocID="{A41D3158-FCC3-400E-8E76-6E4DDBF06684}" presName="bullet3c" presStyleLbl="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C519417-E238-4D4F-A2EA-9F7B8ED88048}" type="pres">
      <dgm:prSet presAssocID="{A41D3158-FCC3-400E-8E76-6E4DDBF06684}" presName="textBox3c" presStyleLbl="revTx" presStyleIdx="2" presStyleCnt="3" custScaleX="121844" custLinFactNeighborX="-52168" custLinFactNeighborY="-323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7DC272-5594-41C9-B524-B98DD46C3A76}" type="presOf" srcId="{5C5D2D8C-2150-4BA6-8E53-6ADAE746722F}" destId="{5A0FE62F-4E33-4785-8965-82EA7A649AA1}" srcOrd="0" destOrd="0" presId="urn:microsoft.com/office/officeart/2005/8/layout/arrow2"/>
    <dgm:cxn modelId="{4DA1EDEC-4EDF-46BB-B743-5C36988A3E15}" type="presOf" srcId="{B1F8602A-DE5D-4063-B3C3-2BE96A08F662}" destId="{E2D5A373-A8A4-44C1-AA2B-19DB1453FE30}" srcOrd="0" destOrd="0" presId="urn:microsoft.com/office/officeart/2005/8/layout/arrow2"/>
    <dgm:cxn modelId="{B6331207-1B37-41CD-B1DE-99CF8D1E6FA7}" srcId="{5C5D2D8C-2150-4BA6-8E53-6ADAE746722F}" destId="{9925CCA5-1AFE-4AEE-96D8-1971F59965DC}" srcOrd="1" destOrd="0" parTransId="{26DB286A-A09C-4409-827A-BB0B34F39137}" sibTransId="{779A89ED-3873-49A5-B475-EF9B4C796A94}"/>
    <dgm:cxn modelId="{7E0FCC91-7EA9-4BF9-84E2-2CC8467A373A}" type="presOf" srcId="{9925CCA5-1AFE-4AEE-96D8-1971F59965DC}" destId="{A631C9C3-008B-474D-8986-1965B55B705A}" srcOrd="0" destOrd="0" presId="urn:microsoft.com/office/officeart/2005/8/layout/arrow2"/>
    <dgm:cxn modelId="{19519DFD-17E3-40F8-B3EE-CF41DF1EB3D4}" srcId="{5C5D2D8C-2150-4BA6-8E53-6ADAE746722F}" destId="{A41D3158-FCC3-400E-8E76-6E4DDBF06684}" srcOrd="2" destOrd="0" parTransId="{1B483789-D7F7-4997-BAF4-FF768CB4853F}" sibTransId="{BF1B3703-B58A-4D86-9017-F4B28F38D425}"/>
    <dgm:cxn modelId="{304C532A-D8A2-469A-A85C-546407C56B82}" type="presOf" srcId="{A41D3158-FCC3-400E-8E76-6E4DDBF06684}" destId="{DC519417-E238-4D4F-A2EA-9F7B8ED88048}" srcOrd="0" destOrd="0" presId="urn:microsoft.com/office/officeart/2005/8/layout/arrow2"/>
    <dgm:cxn modelId="{15D61D8E-5D23-4D15-9192-D28298F5DFF7}" srcId="{5C5D2D8C-2150-4BA6-8E53-6ADAE746722F}" destId="{B1F8602A-DE5D-4063-B3C3-2BE96A08F662}" srcOrd="0" destOrd="0" parTransId="{511B8264-86A5-47C0-B1CB-959F4DDABC2B}" sibTransId="{5288CAE0-6C61-436E-9974-F2CED5001C3C}"/>
    <dgm:cxn modelId="{535BD631-4DBA-417D-A9F8-9E07E90D59D4}" type="presParOf" srcId="{5A0FE62F-4E33-4785-8965-82EA7A649AA1}" destId="{F62FCAB7-AC2F-4B54-9CF3-5B42F88380CC}" srcOrd="0" destOrd="0" presId="urn:microsoft.com/office/officeart/2005/8/layout/arrow2"/>
    <dgm:cxn modelId="{B3B1052B-154F-463A-B3E3-3AE1E746BC66}" type="presParOf" srcId="{5A0FE62F-4E33-4785-8965-82EA7A649AA1}" destId="{C3338EE1-F665-4EFE-B78B-007EC8B8744E}" srcOrd="1" destOrd="0" presId="urn:microsoft.com/office/officeart/2005/8/layout/arrow2"/>
    <dgm:cxn modelId="{66820BC1-95DD-46CC-864F-5800C0EB88D6}" type="presParOf" srcId="{C3338EE1-F665-4EFE-B78B-007EC8B8744E}" destId="{8ECAE217-85F3-4BFD-894F-7B1994AEC16C}" srcOrd="0" destOrd="0" presId="urn:microsoft.com/office/officeart/2005/8/layout/arrow2"/>
    <dgm:cxn modelId="{3C9CAAAB-26DF-460A-A1AE-CD9F9067AE45}" type="presParOf" srcId="{C3338EE1-F665-4EFE-B78B-007EC8B8744E}" destId="{E2D5A373-A8A4-44C1-AA2B-19DB1453FE30}" srcOrd="1" destOrd="0" presId="urn:microsoft.com/office/officeart/2005/8/layout/arrow2"/>
    <dgm:cxn modelId="{5A9E54BF-0519-4DFA-BAF2-1C87E3D01A68}" type="presParOf" srcId="{C3338EE1-F665-4EFE-B78B-007EC8B8744E}" destId="{087988D3-92DA-469C-8DB4-69D88D5F6582}" srcOrd="2" destOrd="0" presId="urn:microsoft.com/office/officeart/2005/8/layout/arrow2"/>
    <dgm:cxn modelId="{C0ADBAD4-0DD1-429D-838E-050A2C60140E}" type="presParOf" srcId="{C3338EE1-F665-4EFE-B78B-007EC8B8744E}" destId="{A631C9C3-008B-474D-8986-1965B55B705A}" srcOrd="3" destOrd="0" presId="urn:microsoft.com/office/officeart/2005/8/layout/arrow2"/>
    <dgm:cxn modelId="{070E0836-92B1-4081-AEC8-13062F0F8B1E}" type="presParOf" srcId="{C3338EE1-F665-4EFE-B78B-007EC8B8744E}" destId="{9853731C-F50E-4BE0-9BC8-5D0EB3A305BB}" srcOrd="4" destOrd="0" presId="urn:microsoft.com/office/officeart/2005/8/layout/arrow2"/>
    <dgm:cxn modelId="{4FC7318C-1455-45AD-A284-2D6E9F210CDB}" type="presParOf" srcId="{C3338EE1-F665-4EFE-B78B-007EC8B8744E}" destId="{DC519417-E238-4D4F-A2EA-9F7B8ED8804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FCAB7-AC2F-4B54-9CF3-5B42F88380CC}">
      <dsp:nvSpPr>
        <dsp:cNvPr id="0" name=""/>
        <dsp:cNvSpPr/>
      </dsp:nvSpPr>
      <dsp:spPr>
        <a:xfrm>
          <a:off x="0" y="0"/>
          <a:ext cx="2739525" cy="152186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AE217-85F3-4BFD-894F-7B1994AEC16C}">
      <dsp:nvSpPr>
        <dsp:cNvPr id="0" name=""/>
        <dsp:cNvSpPr/>
      </dsp:nvSpPr>
      <dsp:spPr>
        <a:xfrm>
          <a:off x="527428" y="1050390"/>
          <a:ext cx="63309" cy="633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5A373-A8A4-44C1-AA2B-19DB1453FE30}">
      <dsp:nvSpPr>
        <dsp:cNvPr id="0" name=""/>
        <dsp:cNvSpPr/>
      </dsp:nvSpPr>
      <dsp:spPr>
        <a:xfrm>
          <a:off x="0" y="253009"/>
          <a:ext cx="1070398" cy="439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6" tIns="0" rIns="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ESTUDIO LOCAL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SOBRE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CAPACIDADES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INSTALADAS Y CONSUMOS</a:t>
          </a:r>
          <a:endParaRPr lang="es-ES" sz="800" b="1" kern="1200" dirty="0"/>
        </a:p>
      </dsp:txBody>
      <dsp:txXfrm>
        <a:off x="0" y="253009"/>
        <a:ext cx="1070398" cy="439818"/>
      </dsp:txXfrm>
    </dsp:sp>
    <dsp:sp modelId="{087988D3-92DA-469C-8DB4-69D88D5F6582}">
      <dsp:nvSpPr>
        <dsp:cNvPr id="0" name=""/>
        <dsp:cNvSpPr/>
      </dsp:nvSpPr>
      <dsp:spPr>
        <a:xfrm>
          <a:off x="1423726" y="588338"/>
          <a:ext cx="114444" cy="114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1C9C3-008B-474D-8986-1965B55B705A}">
      <dsp:nvSpPr>
        <dsp:cNvPr id="0" name=""/>
        <dsp:cNvSpPr/>
      </dsp:nvSpPr>
      <dsp:spPr>
        <a:xfrm>
          <a:off x="942295" y="305778"/>
          <a:ext cx="919196" cy="82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42" tIns="0" rIns="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FINANCIAMIENTO</a:t>
          </a:r>
          <a:endParaRPr lang="es-ES" sz="800" b="1" kern="1200" dirty="0"/>
        </a:p>
      </dsp:txBody>
      <dsp:txXfrm>
        <a:off x="942295" y="305778"/>
        <a:ext cx="919196" cy="827894"/>
      </dsp:txXfrm>
    </dsp:sp>
    <dsp:sp modelId="{9853731C-F50E-4BE0-9BC8-5D0EB3A305BB}">
      <dsp:nvSpPr>
        <dsp:cNvPr id="0" name=""/>
        <dsp:cNvSpPr/>
      </dsp:nvSpPr>
      <dsp:spPr>
        <a:xfrm>
          <a:off x="2054146" y="375247"/>
          <a:ext cx="158273" cy="158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19417-E238-4D4F-A2EA-9F7B8ED88048}">
      <dsp:nvSpPr>
        <dsp:cNvPr id="0" name=""/>
        <dsp:cNvSpPr/>
      </dsp:nvSpPr>
      <dsp:spPr>
        <a:xfrm>
          <a:off x="1769968" y="121570"/>
          <a:ext cx="712051" cy="105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66" tIns="0" rIns="0" bIns="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/>
            <a:t>CERTIFICACION EBN - UE</a:t>
          </a:r>
          <a:endParaRPr lang="es-ES" sz="700" b="1" kern="1200" dirty="0"/>
        </a:p>
      </dsp:txBody>
      <dsp:txXfrm>
        <a:off x="1769968" y="121570"/>
        <a:ext cx="712051" cy="1057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FCAB7-AC2F-4B54-9CF3-5B42F88380CC}">
      <dsp:nvSpPr>
        <dsp:cNvPr id="0" name=""/>
        <dsp:cNvSpPr/>
      </dsp:nvSpPr>
      <dsp:spPr>
        <a:xfrm>
          <a:off x="0" y="0"/>
          <a:ext cx="2739525" cy="152186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AE217-85F3-4BFD-894F-7B1994AEC16C}">
      <dsp:nvSpPr>
        <dsp:cNvPr id="0" name=""/>
        <dsp:cNvSpPr/>
      </dsp:nvSpPr>
      <dsp:spPr>
        <a:xfrm>
          <a:off x="527428" y="1050390"/>
          <a:ext cx="63309" cy="63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5A373-A8A4-44C1-AA2B-19DB1453FE30}">
      <dsp:nvSpPr>
        <dsp:cNvPr id="0" name=""/>
        <dsp:cNvSpPr/>
      </dsp:nvSpPr>
      <dsp:spPr>
        <a:xfrm>
          <a:off x="0" y="268908"/>
          <a:ext cx="1070398" cy="439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6" tIns="0" rIns="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GENERACIÓN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DE UNA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ESTRATEGIA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REGIONAL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DE TURISMO</a:t>
          </a:r>
          <a:endParaRPr lang="es-ES" sz="800" b="1" kern="1200" dirty="0"/>
        </a:p>
      </dsp:txBody>
      <dsp:txXfrm>
        <a:off x="0" y="268908"/>
        <a:ext cx="1070398" cy="439818"/>
      </dsp:txXfrm>
    </dsp:sp>
    <dsp:sp modelId="{087988D3-92DA-469C-8DB4-69D88D5F6582}">
      <dsp:nvSpPr>
        <dsp:cNvPr id="0" name=""/>
        <dsp:cNvSpPr/>
      </dsp:nvSpPr>
      <dsp:spPr>
        <a:xfrm>
          <a:off x="1264847" y="646489"/>
          <a:ext cx="114444" cy="114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1C9C3-008B-474D-8986-1965B55B705A}">
      <dsp:nvSpPr>
        <dsp:cNvPr id="0" name=""/>
        <dsp:cNvSpPr/>
      </dsp:nvSpPr>
      <dsp:spPr>
        <a:xfrm>
          <a:off x="838856" y="196985"/>
          <a:ext cx="773611" cy="82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42" tIns="0" rIns="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DESARROLLO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DE PRODUCTOS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TURISTICOS</a:t>
          </a:r>
          <a:endParaRPr lang="es-ES" sz="800" b="1" kern="1200" dirty="0"/>
        </a:p>
      </dsp:txBody>
      <dsp:txXfrm>
        <a:off x="838856" y="196985"/>
        <a:ext cx="773611" cy="827894"/>
      </dsp:txXfrm>
    </dsp:sp>
    <dsp:sp modelId="{9853731C-F50E-4BE0-9BC8-5D0EB3A305BB}">
      <dsp:nvSpPr>
        <dsp:cNvPr id="0" name=""/>
        <dsp:cNvSpPr/>
      </dsp:nvSpPr>
      <dsp:spPr>
        <a:xfrm>
          <a:off x="1942493" y="444167"/>
          <a:ext cx="158273" cy="1582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19417-E238-4D4F-A2EA-9F7B8ED88048}">
      <dsp:nvSpPr>
        <dsp:cNvPr id="0" name=""/>
        <dsp:cNvSpPr/>
      </dsp:nvSpPr>
      <dsp:spPr>
        <a:xfrm>
          <a:off x="1618148" y="0"/>
          <a:ext cx="712051" cy="105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66" tIns="0" rIns="0" bIns="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/>
            <a:t>INTEGRACION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/>
            <a:t>TURISTICA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/>
            <a:t>REGIONAL</a:t>
          </a:r>
          <a:endParaRPr lang="es-ES" sz="700" b="1" kern="1200" dirty="0"/>
        </a:p>
      </dsp:txBody>
      <dsp:txXfrm>
        <a:off x="1618148" y="0"/>
        <a:ext cx="712051" cy="1057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FCAB7-AC2F-4B54-9CF3-5B42F88380CC}">
      <dsp:nvSpPr>
        <dsp:cNvPr id="0" name=""/>
        <dsp:cNvSpPr/>
      </dsp:nvSpPr>
      <dsp:spPr>
        <a:xfrm>
          <a:off x="0" y="0"/>
          <a:ext cx="2739525" cy="152186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AE217-85F3-4BFD-894F-7B1994AEC16C}">
      <dsp:nvSpPr>
        <dsp:cNvPr id="0" name=""/>
        <dsp:cNvSpPr/>
      </dsp:nvSpPr>
      <dsp:spPr>
        <a:xfrm>
          <a:off x="527428" y="1050390"/>
          <a:ext cx="63309" cy="63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5A373-A8A4-44C1-AA2B-19DB1453FE30}">
      <dsp:nvSpPr>
        <dsp:cNvPr id="0" name=""/>
        <dsp:cNvSpPr/>
      </dsp:nvSpPr>
      <dsp:spPr>
        <a:xfrm>
          <a:off x="0" y="727947"/>
          <a:ext cx="1070398" cy="439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46" tIns="0" rIns="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CONFORMACION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DE EQUIPOS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DESARROLLO DE INFRAESTRURURA</a:t>
          </a:r>
          <a:endParaRPr lang="es-ES" sz="800" b="1" kern="1200" dirty="0"/>
        </a:p>
      </dsp:txBody>
      <dsp:txXfrm>
        <a:off x="0" y="727947"/>
        <a:ext cx="1070398" cy="439818"/>
      </dsp:txXfrm>
    </dsp:sp>
    <dsp:sp modelId="{087988D3-92DA-469C-8DB4-69D88D5F6582}">
      <dsp:nvSpPr>
        <dsp:cNvPr id="0" name=""/>
        <dsp:cNvSpPr/>
      </dsp:nvSpPr>
      <dsp:spPr>
        <a:xfrm>
          <a:off x="1086257" y="636747"/>
          <a:ext cx="114444" cy="114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1C9C3-008B-474D-8986-1965B55B705A}">
      <dsp:nvSpPr>
        <dsp:cNvPr id="0" name=""/>
        <dsp:cNvSpPr/>
      </dsp:nvSpPr>
      <dsp:spPr>
        <a:xfrm>
          <a:off x="747416" y="304710"/>
          <a:ext cx="773611" cy="827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42" tIns="0" rIns="0" bIns="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TRANSFERENCIA  DE KNOWHOW</a:t>
          </a:r>
          <a:endParaRPr lang="es-ES" sz="800" b="1" kern="1200" dirty="0"/>
        </a:p>
      </dsp:txBody>
      <dsp:txXfrm>
        <a:off x="747416" y="304710"/>
        <a:ext cx="773611" cy="827894"/>
      </dsp:txXfrm>
    </dsp:sp>
    <dsp:sp modelId="{9853731C-F50E-4BE0-9BC8-5D0EB3A305BB}">
      <dsp:nvSpPr>
        <dsp:cNvPr id="0" name=""/>
        <dsp:cNvSpPr/>
      </dsp:nvSpPr>
      <dsp:spPr>
        <a:xfrm>
          <a:off x="1758312" y="385031"/>
          <a:ext cx="158273" cy="1582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19417-E238-4D4F-A2EA-9F7B8ED88048}">
      <dsp:nvSpPr>
        <dsp:cNvPr id="0" name=""/>
        <dsp:cNvSpPr/>
      </dsp:nvSpPr>
      <dsp:spPr>
        <a:xfrm>
          <a:off x="1468753" y="121570"/>
          <a:ext cx="712051" cy="105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66" tIns="0" rIns="0" bIns="0" numCol="1" spcCol="1270" anchor="t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b="1" kern="1200" dirty="0" smtClean="0"/>
            <a:t>CERTIFICACION EBN - UE</a:t>
          </a:r>
          <a:endParaRPr lang="es-ES" sz="700" b="1" kern="1200" dirty="0"/>
        </a:p>
      </dsp:txBody>
      <dsp:txXfrm>
        <a:off x="1468753" y="121570"/>
        <a:ext cx="712051" cy="1057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606DE-866D-FB40-A5DD-577CE3248D91}" type="datetimeFigureOut">
              <a:rPr lang="es-ES" smtClean="0"/>
              <a:t>03/10/2018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DF2F-4FD2-0849-9F65-960F7D88907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3609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50164-9018-E84E-9281-A608450303FF}" type="datetimeFigureOut">
              <a:rPr lang="es-ES" smtClean="0"/>
              <a:t>03/10/2018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B2C5D-5DEF-A342-ABFA-D59D2F6C23B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01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2C5D-5DEF-A342-ABFA-D59D2F6C23B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907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-union-europea-esp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59" y="100477"/>
            <a:ext cx="775741" cy="826610"/>
          </a:xfrm>
          <a:prstGeom prst="rect">
            <a:avLst/>
          </a:prstGeom>
        </p:spPr>
      </p:pic>
      <p:pic>
        <p:nvPicPr>
          <p:cNvPr id="7" name="Imagen 6" descr="logo-iuc-esp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175395"/>
            <a:ext cx="1691937" cy="676774"/>
          </a:xfrm>
          <a:prstGeom prst="rect">
            <a:avLst/>
          </a:prstGeom>
        </p:spPr>
      </p:pic>
      <p:sp>
        <p:nvSpPr>
          <p:cNvPr id="9" name="Rectángulo 8"/>
          <p:cNvSpPr>
            <a:spLocks/>
          </p:cNvSpPr>
          <p:nvPr userDrawn="1"/>
        </p:nvSpPr>
        <p:spPr>
          <a:xfrm>
            <a:off x="1659943" y="4590755"/>
            <a:ext cx="7484057" cy="5941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457200" y="3642579"/>
            <a:ext cx="8229600" cy="482556"/>
          </a:xfrm>
        </p:spPr>
        <p:txBody>
          <a:bodyPr/>
          <a:lstStyle>
            <a:lvl1pPr>
              <a:defRPr sz="3600" cap="all"/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024" y="4213453"/>
            <a:ext cx="5451475" cy="291466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>
                <a:solidFill>
                  <a:srgbClr val="A0A4C5"/>
                </a:solidFill>
              </a:defRPr>
            </a:lvl1pPr>
          </a:lstStyle>
          <a:p>
            <a:pPr lvl="0"/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1105595" y="852170"/>
            <a:ext cx="554348" cy="2441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image2.png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659943" y="4771876"/>
            <a:ext cx="2483106" cy="256804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361211" y="4807385"/>
            <a:ext cx="4008416" cy="161870"/>
          </a:xfrm>
        </p:spPr>
        <p:txBody>
          <a:bodyPr>
            <a:normAutofit/>
          </a:bodyPr>
          <a:lstStyle>
            <a:lvl1pPr algn="r">
              <a:defRPr sz="1100">
                <a:solidFill>
                  <a:srgbClr val="0A3B7D"/>
                </a:solidFill>
              </a:defRPr>
            </a:lvl1pPr>
          </a:lstStyle>
          <a:p>
            <a:pPr lvl="0"/>
            <a:r>
              <a:rPr lang="es-ES_tradnl" dirty="0"/>
              <a:t>Nombre y contacto</a:t>
            </a:r>
            <a:endParaRPr lang="es-ES" dirty="0"/>
          </a:p>
        </p:txBody>
      </p:sp>
      <p:pic>
        <p:nvPicPr>
          <p:cNvPr id="15" name="Imagen 14" descr="ilustracion_ciudad.eps"/>
          <p:cNvPicPr>
            <a:picLocks noChangeAspect="1"/>
          </p:cNvPicPr>
          <p:nvPr userDrawn="1"/>
        </p:nvPicPr>
        <p:blipFill>
          <a:blip r:embed="rId5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856"/>
            <a:ext cx="9144000" cy="2645229"/>
          </a:xfrm>
          <a:prstGeom prst="rect">
            <a:avLst/>
          </a:prstGeom>
        </p:spPr>
      </p:pic>
      <p:sp>
        <p:nvSpPr>
          <p:cNvPr id="10" name="Rectángulo 9"/>
          <p:cNvSpPr>
            <a:spLocks/>
          </p:cNvSpPr>
          <p:nvPr userDrawn="1"/>
        </p:nvSpPr>
        <p:spPr>
          <a:xfrm>
            <a:off x="0" y="3497399"/>
            <a:ext cx="7484057" cy="59417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867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6" name="Agrupar 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7" name="Rectángulo 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3" name="Marcador de gráfico 12"/>
          <p:cNvSpPr>
            <a:spLocks noGrp="1"/>
          </p:cNvSpPr>
          <p:nvPr>
            <p:ph type="chart" sz="quarter" idx="10"/>
          </p:nvPr>
        </p:nvSpPr>
        <p:spPr>
          <a:xfrm>
            <a:off x="465553" y="1752600"/>
            <a:ext cx="8157195" cy="311785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453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6" name="Agrupar 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7" name="Rectángulo 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3" name="Marcador de tabla 2"/>
          <p:cNvSpPr>
            <a:spLocks noGrp="1"/>
          </p:cNvSpPr>
          <p:nvPr>
            <p:ph type="tbl" sz="quarter" idx="11"/>
          </p:nvPr>
        </p:nvSpPr>
        <p:spPr>
          <a:xfrm>
            <a:off x="465552" y="1752600"/>
            <a:ext cx="8157195" cy="3117850"/>
          </a:xfrm>
        </p:spPr>
        <p:txBody>
          <a:bodyPr/>
          <a:lstStyle>
            <a:lvl1pPr>
              <a:defRPr cap="none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57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7471" y="6724"/>
            <a:ext cx="9136529" cy="513677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0" y="1356875"/>
            <a:ext cx="4295587" cy="2477084"/>
          </a:xfrm>
          <a:solidFill>
            <a:srgbClr val="0A3B7D"/>
          </a:solidFill>
        </p:spPr>
        <p:txBody>
          <a:bodyPr lIns="360000" tIns="360000" rIns="360000" bIns="36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16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87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5" name="Agrupar 4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6" name="Rectángulo 5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7" name="Rectángulo 6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228765" y="1556401"/>
            <a:ext cx="88898" cy="1438248"/>
          </a:xfrm>
          <a:prstGeom prst="rect">
            <a:avLst/>
          </a:prstGeom>
        </p:spPr>
      </p:pic>
      <p:sp>
        <p:nvSpPr>
          <p:cNvPr id="11" name="Marcador de texto 44"/>
          <p:cNvSpPr>
            <a:spLocks noGrp="1"/>
          </p:cNvSpPr>
          <p:nvPr>
            <p:ph type="body" sz="quarter" idx="10" hasCustomPrompt="1"/>
          </p:nvPr>
        </p:nvSpPr>
        <p:spPr>
          <a:xfrm>
            <a:off x="1383666" y="1556401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</a:t>
            </a:r>
          </a:p>
        </p:txBody>
      </p:sp>
      <p:sp>
        <p:nvSpPr>
          <p:cNvPr id="13" name="Marcador de texto 44"/>
          <p:cNvSpPr>
            <a:spLocks noGrp="1"/>
          </p:cNvSpPr>
          <p:nvPr>
            <p:ph type="body" sz="quarter" idx="11" hasCustomPrompt="1"/>
          </p:nvPr>
        </p:nvSpPr>
        <p:spPr>
          <a:xfrm>
            <a:off x="1383666" y="1936147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insertar texto</a:t>
            </a:r>
          </a:p>
        </p:txBody>
      </p: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228765" y="3423180"/>
            <a:ext cx="88898" cy="1438248"/>
          </a:xfrm>
          <a:prstGeom prst="rect">
            <a:avLst/>
          </a:prstGeom>
        </p:spPr>
      </p:pic>
      <p:sp>
        <p:nvSpPr>
          <p:cNvPr id="32" name="Marcador de texto 44"/>
          <p:cNvSpPr>
            <a:spLocks noGrp="1"/>
          </p:cNvSpPr>
          <p:nvPr>
            <p:ph type="body" sz="quarter" idx="12" hasCustomPrompt="1"/>
          </p:nvPr>
        </p:nvSpPr>
        <p:spPr>
          <a:xfrm>
            <a:off x="1383666" y="3423180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</a:t>
            </a:r>
          </a:p>
        </p:txBody>
      </p:sp>
      <p:sp>
        <p:nvSpPr>
          <p:cNvPr id="33" name="Marcador de texto 44"/>
          <p:cNvSpPr>
            <a:spLocks noGrp="1"/>
          </p:cNvSpPr>
          <p:nvPr>
            <p:ph type="body" sz="quarter" idx="13" hasCustomPrompt="1"/>
          </p:nvPr>
        </p:nvSpPr>
        <p:spPr>
          <a:xfrm>
            <a:off x="1383666" y="3802926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insertar texto</a:t>
            </a:r>
          </a:p>
        </p:txBody>
      </p:sp>
      <p:pic>
        <p:nvPicPr>
          <p:cNvPr id="41" name="Imagen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798035" y="1556402"/>
            <a:ext cx="88898" cy="1438248"/>
          </a:xfrm>
          <a:prstGeom prst="rect">
            <a:avLst/>
          </a:prstGeom>
        </p:spPr>
      </p:pic>
      <p:sp>
        <p:nvSpPr>
          <p:cNvPr id="42" name="Marcador de texto 44"/>
          <p:cNvSpPr>
            <a:spLocks noGrp="1"/>
          </p:cNvSpPr>
          <p:nvPr>
            <p:ph type="body" sz="quarter" idx="14" hasCustomPrompt="1"/>
          </p:nvPr>
        </p:nvSpPr>
        <p:spPr>
          <a:xfrm>
            <a:off x="5952936" y="1556402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</a:t>
            </a:r>
          </a:p>
        </p:txBody>
      </p:sp>
      <p:sp>
        <p:nvSpPr>
          <p:cNvPr id="43" name="Marcador de texto 44"/>
          <p:cNvSpPr>
            <a:spLocks noGrp="1"/>
          </p:cNvSpPr>
          <p:nvPr>
            <p:ph type="body" sz="quarter" idx="15" hasCustomPrompt="1"/>
          </p:nvPr>
        </p:nvSpPr>
        <p:spPr>
          <a:xfrm>
            <a:off x="5952936" y="1936148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insertar texto</a:t>
            </a:r>
          </a:p>
        </p:txBody>
      </p:sp>
      <p:pic>
        <p:nvPicPr>
          <p:cNvPr id="51" name="Imagen 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798035" y="3423181"/>
            <a:ext cx="88898" cy="1438248"/>
          </a:xfrm>
          <a:prstGeom prst="rect">
            <a:avLst/>
          </a:prstGeom>
        </p:spPr>
      </p:pic>
      <p:sp>
        <p:nvSpPr>
          <p:cNvPr id="52" name="Marcador de texto 44"/>
          <p:cNvSpPr>
            <a:spLocks noGrp="1"/>
          </p:cNvSpPr>
          <p:nvPr>
            <p:ph type="body" sz="quarter" idx="16" hasCustomPrompt="1"/>
          </p:nvPr>
        </p:nvSpPr>
        <p:spPr>
          <a:xfrm>
            <a:off x="5952936" y="3423181"/>
            <a:ext cx="2755302" cy="276999"/>
          </a:xfrm>
        </p:spPr>
        <p:txBody>
          <a:bodyPr>
            <a:spAutoFit/>
          </a:bodyPr>
          <a:lstStyle>
            <a:lvl1pPr marL="0" indent="0">
              <a:buNone/>
              <a:defRPr sz="1800" cap="all" baseline="0">
                <a:solidFill>
                  <a:srgbClr val="0A3B7D"/>
                </a:solidFill>
              </a:defRPr>
            </a:lvl1pPr>
          </a:lstStyle>
          <a:p>
            <a:pPr lvl="0"/>
            <a:r>
              <a:rPr lang="es-ES" dirty="0"/>
              <a:t>CLIC PARA EDITAR TÍTULO</a:t>
            </a:r>
          </a:p>
        </p:txBody>
      </p:sp>
      <p:sp>
        <p:nvSpPr>
          <p:cNvPr id="53" name="Marcador de texto 44"/>
          <p:cNvSpPr>
            <a:spLocks noGrp="1"/>
          </p:cNvSpPr>
          <p:nvPr>
            <p:ph type="body" sz="quarter" idx="17" hasCustomPrompt="1"/>
          </p:nvPr>
        </p:nvSpPr>
        <p:spPr>
          <a:xfrm>
            <a:off x="5952936" y="3802927"/>
            <a:ext cx="2755302" cy="246221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s-ES" dirty="0"/>
              <a:t>Clic para insertar texto</a:t>
            </a:r>
          </a:p>
        </p:txBody>
      </p:sp>
    </p:spTree>
    <p:extLst>
      <p:ext uri="{BB962C8B-B14F-4D97-AF65-F5344CB8AC3E}">
        <p14:creationId xmlns:p14="http://schemas.microsoft.com/office/powerpoint/2010/main" val="21460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>
            <a:spLocks/>
          </p:cNvSpPr>
          <p:nvPr userDrawn="1"/>
        </p:nvSpPr>
        <p:spPr>
          <a:xfrm>
            <a:off x="26" y="338654"/>
            <a:ext cx="7484057" cy="857250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41" name="Rectángulo 40"/>
          <p:cNvSpPr>
            <a:spLocks/>
          </p:cNvSpPr>
          <p:nvPr userDrawn="1"/>
        </p:nvSpPr>
        <p:spPr>
          <a:xfrm>
            <a:off x="7462808" y="338654"/>
            <a:ext cx="386639" cy="857250"/>
          </a:xfrm>
          <a:prstGeom prst="rect">
            <a:avLst/>
          </a:prstGeom>
          <a:solidFill>
            <a:srgbClr val="2A46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2" name="Rectángulo 41"/>
          <p:cNvSpPr>
            <a:spLocks/>
          </p:cNvSpPr>
          <p:nvPr userDrawn="1"/>
        </p:nvSpPr>
        <p:spPr>
          <a:xfrm>
            <a:off x="7849458" y="338654"/>
            <a:ext cx="386639" cy="857250"/>
          </a:xfrm>
          <a:prstGeom prst="rect">
            <a:avLst/>
          </a:prstGeom>
          <a:solidFill>
            <a:srgbClr val="7B86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3" name="Rectángulo 42"/>
          <p:cNvSpPr>
            <a:spLocks/>
          </p:cNvSpPr>
          <p:nvPr userDrawn="1"/>
        </p:nvSpPr>
        <p:spPr>
          <a:xfrm>
            <a:off x="8236109" y="338654"/>
            <a:ext cx="386639" cy="857250"/>
          </a:xfrm>
          <a:prstGeom prst="rect">
            <a:avLst/>
          </a:prstGeom>
          <a:solidFill>
            <a:srgbClr val="C1C5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6917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4" name="Título 1"/>
          <p:cNvSpPr>
            <a:spLocks noGrp="1"/>
          </p:cNvSpPr>
          <p:nvPr>
            <p:ph type="title" hasCustomPrompt="1"/>
          </p:nvPr>
        </p:nvSpPr>
        <p:spPr>
          <a:xfrm>
            <a:off x="26" y="2198604"/>
            <a:ext cx="7099073" cy="2046975"/>
          </a:xfrm>
          <a:solidFill>
            <a:srgbClr val="0A3B7D"/>
          </a:solidFill>
          <a:ln>
            <a:solidFill>
              <a:srgbClr val="0A3B7D"/>
            </a:solidFill>
          </a:ln>
        </p:spPr>
        <p:txBody>
          <a:bodyPr wrap="square" lIns="252000" tIns="144000" rIns="144000" bIns="144000" anchor="ctr" anchorCtr="0">
            <a:normAutofit/>
          </a:bodyPr>
          <a:lstStyle>
            <a:lvl1pPr marL="2160000"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</a:t>
            </a:r>
            <a:br>
              <a:rPr lang="es-ES_tradnl" dirty="0"/>
            </a:br>
            <a:r>
              <a:rPr lang="es-ES_tradnl" dirty="0"/>
              <a:t>EDITAR TÍTULO</a:t>
            </a:r>
            <a:endParaRPr lang="es-ES" dirty="0"/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11" hasCustomPrompt="1"/>
          </p:nvPr>
        </p:nvSpPr>
        <p:spPr>
          <a:xfrm>
            <a:off x="344106" y="2453180"/>
            <a:ext cx="1978029" cy="1543114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buFont typeface="Lucida Grande"/>
              <a:buNone/>
              <a:defRPr sz="14000" spc="0">
                <a:solidFill>
                  <a:schemeClr val="bg1">
                    <a:alpha val="18000"/>
                  </a:schemeClr>
                </a:solidFill>
              </a:defRPr>
            </a:lvl1pPr>
          </a:lstStyle>
          <a:p>
            <a:pPr lvl="0"/>
            <a:r>
              <a:rPr lang="es-ES_tradnl" dirty="0"/>
              <a:t>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727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21" name="Agrupar 20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0" name="Rectángulo 9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14" name="Marcador de texto 11"/>
          <p:cNvSpPr>
            <a:spLocks noGrp="1"/>
          </p:cNvSpPr>
          <p:nvPr>
            <p:ph type="body" sz="quarter" idx="11"/>
          </p:nvPr>
        </p:nvSpPr>
        <p:spPr>
          <a:xfrm>
            <a:off x="5718130" y="2163114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5718130" y="2884884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685" y="2163114"/>
            <a:ext cx="96136" cy="53652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685" y="2884884"/>
            <a:ext cx="96136" cy="53652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685" y="3608439"/>
            <a:ext cx="96136" cy="536523"/>
          </a:xfrm>
          <a:prstGeom prst="rect">
            <a:avLst/>
          </a:prstGeom>
        </p:spPr>
      </p:pic>
      <p:sp>
        <p:nvSpPr>
          <p:cNvPr id="2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465554" y="1731994"/>
            <a:ext cx="4690776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3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5718130" y="3608439"/>
            <a:ext cx="2904618" cy="492443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rgbClr val="0A3B7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920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21" name="Agrupar 20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8" name="Rectángulo 7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9" name="Rectángulo 8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0" name="Rectángulo 9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  <p:sp>
        <p:nvSpPr>
          <p:cNvPr id="2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465554" y="1731994"/>
            <a:ext cx="8157194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449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7471" y="6724"/>
            <a:ext cx="3959411" cy="513677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4848412" y="0"/>
            <a:ext cx="4295587" cy="5143500"/>
          </a:xfrm>
          <a:solidFill>
            <a:srgbClr val="0A3B7D"/>
          </a:solidFill>
        </p:spPr>
        <p:txBody>
          <a:bodyPr lIns="720000" tIns="1080000" rIns="720000" bIns="108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s-ES_tradnl" sz="16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618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1"/>
          <p:cNvSpPr>
            <a:spLocks noGrp="1"/>
          </p:cNvSpPr>
          <p:nvPr>
            <p:ph type="body" sz="quarter" idx="10"/>
          </p:nvPr>
        </p:nvSpPr>
        <p:spPr>
          <a:xfrm>
            <a:off x="465554" y="1731994"/>
            <a:ext cx="4690776" cy="2802683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1" name="Marcador de posición de imagen 20"/>
          <p:cNvSpPr>
            <a:spLocks noGrp="1"/>
          </p:cNvSpPr>
          <p:nvPr>
            <p:ph type="pic" sz="quarter" idx="11"/>
          </p:nvPr>
        </p:nvSpPr>
        <p:spPr>
          <a:xfrm>
            <a:off x="5604473" y="1731994"/>
            <a:ext cx="3018276" cy="280268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4" name="Rectángulo 3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36" name="Agrupar 3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37" name="Rectángulo 3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8" name="Rectángulo 3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39" name="Rectángulo 3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37922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89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>
            <a:spLocks/>
          </p:cNvSpPr>
          <p:nvPr userDrawn="1"/>
        </p:nvSpPr>
        <p:spPr>
          <a:xfrm>
            <a:off x="-21249" y="136460"/>
            <a:ext cx="7484057" cy="1207148"/>
          </a:xfrm>
          <a:prstGeom prst="rect">
            <a:avLst/>
          </a:prstGeom>
          <a:solidFill>
            <a:srgbClr val="0A3B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465553" y="338655"/>
            <a:ext cx="6595634" cy="857250"/>
          </a:xfrm>
          <a:ln>
            <a:noFill/>
          </a:ln>
        </p:spPr>
        <p:txBody>
          <a:bodyPr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grpSp>
        <p:nvGrpSpPr>
          <p:cNvPr id="16" name="Agrupar 15"/>
          <p:cNvGrpSpPr/>
          <p:nvPr userDrawn="1"/>
        </p:nvGrpSpPr>
        <p:grpSpPr>
          <a:xfrm>
            <a:off x="7462808" y="136460"/>
            <a:ext cx="1159940" cy="1207148"/>
            <a:chOff x="7462808" y="338654"/>
            <a:chExt cx="1159940" cy="857250"/>
          </a:xfrm>
        </p:grpSpPr>
        <p:sp>
          <p:nvSpPr>
            <p:cNvPr id="17" name="Rectángulo 16"/>
            <p:cNvSpPr>
              <a:spLocks/>
            </p:cNvSpPr>
            <p:nvPr userDrawn="1"/>
          </p:nvSpPr>
          <p:spPr>
            <a:xfrm>
              <a:off x="7462808" y="338654"/>
              <a:ext cx="386639" cy="857250"/>
            </a:xfrm>
            <a:prstGeom prst="rect">
              <a:avLst/>
            </a:prstGeom>
            <a:solidFill>
              <a:srgbClr val="2A46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8" name="Rectángulo 17"/>
            <p:cNvSpPr>
              <a:spLocks/>
            </p:cNvSpPr>
            <p:nvPr userDrawn="1"/>
          </p:nvSpPr>
          <p:spPr>
            <a:xfrm>
              <a:off x="7849458" y="338654"/>
              <a:ext cx="386639" cy="857250"/>
            </a:xfrm>
            <a:prstGeom prst="rect">
              <a:avLst/>
            </a:prstGeom>
            <a:solidFill>
              <a:srgbClr val="7B86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sp>
          <p:nvSpPr>
            <p:cNvPr id="19" name="Rectángulo 18"/>
            <p:cNvSpPr>
              <a:spLocks/>
            </p:cNvSpPr>
            <p:nvPr userDrawn="1"/>
          </p:nvSpPr>
          <p:spPr>
            <a:xfrm>
              <a:off x="8236109" y="338654"/>
              <a:ext cx="386639" cy="857250"/>
            </a:xfrm>
            <a:prstGeom prst="rect">
              <a:avLst/>
            </a:prstGeom>
            <a:solidFill>
              <a:srgbClr val="C1C5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89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65818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  <p:sldLayoutId id="2147493490" r:id="rId2"/>
    <p:sldLayoutId id="2147493491" r:id="rId3"/>
    <p:sldLayoutId id="2147493505" r:id="rId4"/>
    <p:sldLayoutId id="2147493514" r:id="rId5"/>
    <p:sldLayoutId id="2147493506" r:id="rId6"/>
    <p:sldLayoutId id="2147493507" r:id="rId7"/>
    <p:sldLayoutId id="2147493508" r:id="rId8"/>
    <p:sldLayoutId id="2147493509" r:id="rId9"/>
    <p:sldLayoutId id="2147493510" r:id="rId10"/>
    <p:sldLayoutId id="2147493511" r:id="rId11"/>
    <p:sldLayoutId id="2147493512" r:id="rId12"/>
    <p:sldLayoutId id="214749351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A3B7D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C1C5E4"/>
        </a:buClr>
        <a:buFont typeface="Arial"/>
        <a:buNone/>
        <a:defRPr sz="1600" kern="1200">
          <a:solidFill>
            <a:srgbClr val="000000"/>
          </a:solidFill>
          <a:latin typeface="Trebuchet MS"/>
          <a:ea typeface="+mn-ea"/>
          <a:cs typeface="Trebuchet MS"/>
        </a:defRPr>
      </a:lvl1pPr>
      <a:lvl2pPr marL="0" indent="-140400" algn="l" defTabSz="457200" rtl="0" eaLnBrk="1" latinLnBrk="0" hangingPunct="1">
        <a:spcBef>
          <a:spcPts val="600"/>
        </a:spcBef>
        <a:buClr>
          <a:srgbClr val="C1C5E4"/>
        </a:buClr>
        <a:buSzPct val="100000"/>
        <a:buFont typeface="Lucida Grande"/>
        <a:buChar char="❘"/>
        <a:defRPr sz="1600" kern="1200">
          <a:solidFill>
            <a:srgbClr val="000000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diagramDrawing" Target="../diagrams/drawing2.xml"/><Relationship Id="rId18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21" Type="http://schemas.openxmlformats.org/officeDocument/2006/relationships/image" Target="../media/image14.png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Layout" Target="../diagrams/layout3.xml"/><Relationship Id="rId2" Type="http://schemas.openxmlformats.org/officeDocument/2006/relationships/image" Target="../media/image11.JP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diagramLayout" Target="../diagrams/layout2.xml"/><Relationship Id="rId19" Type="http://schemas.openxmlformats.org/officeDocument/2006/relationships/diagramColors" Target="../diagrams/colors3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urbana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596631" y="4213453"/>
            <a:ext cx="7772996" cy="59393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C1: 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cooperacion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entre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Ciudades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(LA &amp; EU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): </a:t>
            </a:r>
            <a:r>
              <a:rPr lang="en-US" sz="3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RIO GRANDE Y ALBACETE</a:t>
            </a:r>
            <a:endParaRPr lang="en-US" sz="3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>
          <a:xfrm>
            <a:off x="4650377" y="4696840"/>
            <a:ext cx="4114800" cy="260777"/>
          </a:xfrm>
        </p:spPr>
        <p:txBody>
          <a:bodyPr>
            <a:noAutofit/>
          </a:bodyPr>
          <a:lstStyle/>
          <a:p>
            <a:pPr algn="ctr"/>
            <a:r>
              <a:rPr lang="es-ES" sz="1000" b="1" dirty="0" smtClean="0"/>
              <a:t>Ángel Prieto Sotos </a:t>
            </a:r>
            <a:r>
              <a:rPr lang="es-ES" sz="1000" b="1" dirty="0"/>
              <a:t>&amp; </a:t>
            </a:r>
            <a:r>
              <a:rPr lang="es-ES" sz="1000" b="1" dirty="0" smtClean="0"/>
              <a:t>Andrés M. Dachary  </a:t>
            </a:r>
          </a:p>
          <a:p>
            <a:pPr algn="ctr"/>
            <a:r>
              <a:rPr lang="es-ES" sz="1000" dirty="0" smtClean="0"/>
              <a:t> aprieto@ceeialbacete.com &amp; adachary@riograde.gob.ar</a:t>
            </a:r>
            <a:endParaRPr lang="es-ES" sz="1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094410" y="46425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58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3324" y="338655"/>
            <a:ext cx="7292099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OBJECTIVOS del PLAN DE ACCION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1494975" y="1493293"/>
            <a:ext cx="7350702" cy="357400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n-GB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Objetivos</a:t>
            </a:r>
            <a:r>
              <a:rPr lang="en-GB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principales</a:t>
            </a:r>
            <a:r>
              <a:rPr lang="en-GB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s-419" dirty="0" smtClean="0">
                <a:latin typeface="+mj-lt"/>
              </a:rPr>
              <a:t>Internacionalizar las empresas de nuestras ciudades mediante la transferencia know-how potenciando a su vez el </a:t>
            </a:r>
            <a:r>
              <a:rPr lang="es-419" dirty="0">
                <a:latin typeface="+mj-lt"/>
              </a:rPr>
              <a:t>desarrollo de la economía </a:t>
            </a:r>
            <a:r>
              <a:rPr lang="es-419" dirty="0" smtClean="0">
                <a:latin typeface="+mj-lt"/>
              </a:rPr>
              <a:t>local y la generación de empleo.</a:t>
            </a:r>
            <a:endParaRPr lang="en-GB" dirty="0">
              <a:latin typeface="+mj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n-GB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Resultados</a:t>
            </a:r>
            <a:r>
              <a:rPr lang="en-GB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en-GB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impactos</a:t>
            </a:r>
            <a:r>
              <a:rPr lang="en-GB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esperados</a:t>
            </a:r>
            <a:endParaRPr lang="en-GB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s-419" dirty="0" smtClean="0">
                <a:solidFill>
                  <a:prstClr val="black"/>
                </a:solidFill>
                <a:latin typeface="+mj-lt"/>
              </a:rPr>
              <a:t>Establecer el primer Centro </a:t>
            </a:r>
            <a:r>
              <a:rPr lang="es-419" dirty="0">
                <a:solidFill>
                  <a:prstClr val="black"/>
                </a:solidFill>
                <a:latin typeface="+mj-lt"/>
              </a:rPr>
              <a:t>de Innovación Empresarial en </a:t>
            </a:r>
            <a:r>
              <a:rPr lang="es-419" dirty="0" smtClean="0">
                <a:solidFill>
                  <a:prstClr val="black"/>
                </a:solidFill>
                <a:latin typeface="+mj-lt"/>
              </a:rPr>
              <a:t>Argentina en la ciudad de Rio Grande;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s-419" dirty="0">
                <a:solidFill>
                  <a:prstClr val="black"/>
                </a:solidFill>
                <a:latin typeface="+mj-lt"/>
              </a:rPr>
              <a:t>Contribuir a la diversificación de la matriz energética de la </a:t>
            </a:r>
            <a:r>
              <a:rPr lang="es-419" dirty="0" smtClean="0">
                <a:solidFill>
                  <a:prstClr val="black"/>
                </a:solidFill>
                <a:latin typeface="+mj-lt"/>
              </a:rPr>
              <a:t>ciudad;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s-419" dirty="0">
                <a:solidFill>
                  <a:prstClr val="black"/>
                </a:solidFill>
                <a:latin typeface="+mj-lt"/>
              </a:rPr>
              <a:t>Aumentar el beneficio económico para la ciudad derivado del turismo para la caza de la perdiz roja en Albacete y la pesca deportiva de la trucha de río en Río Grande.</a:t>
            </a:r>
            <a:endParaRPr lang="es-419" dirty="0" smtClean="0">
              <a:solidFill>
                <a:prstClr val="black"/>
              </a:solidFill>
              <a:latin typeface="+mj-lt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en-GB" dirty="0" smtClean="0">
              <a:solidFill>
                <a:prstClr val="black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en-US" dirty="0">
              <a:latin typeface="+mj-lt"/>
            </a:endParaRPr>
          </a:p>
        </p:txBody>
      </p:sp>
      <p:pic>
        <p:nvPicPr>
          <p:cNvPr id="4" name="Espaço Reservado para 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 b="7194"/>
          <a:stretch>
            <a:fillRect/>
          </a:stretch>
        </p:blipFill>
        <p:spPr>
          <a:xfrm>
            <a:off x="7595422" y="130365"/>
            <a:ext cx="1548577" cy="1216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2" y="1477636"/>
            <a:ext cx="1330595" cy="74846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419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Lograr establecer un sistema para promover el establecimiento de un Centro de Innovación Empresarial en Rio Grande</a:t>
            </a:r>
            <a:endParaRPr kumimoji="0" lang="es-ES" altLang="es-419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51" y="2793436"/>
            <a:ext cx="1142540" cy="4784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1" y="3397855"/>
            <a:ext cx="1330595" cy="7487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" t="18445" r="-728" b="-9962"/>
          <a:stretch/>
        </p:blipFill>
        <p:spPr>
          <a:xfrm>
            <a:off x="104584" y="4224616"/>
            <a:ext cx="1358488" cy="89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0" y="441890"/>
            <a:ext cx="7061187" cy="1162089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PASOS PRINCIPALES HACIA RESULTADOS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n-GB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Pasos</a:t>
            </a: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principales</a:t>
            </a: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para </a:t>
            </a:r>
            <a:r>
              <a:rPr lang="en-GB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lograr</a:t>
            </a: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2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resultados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Espaço Reservado para 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6169" y="133350"/>
            <a:ext cx="2004594" cy="1214438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186528" y="2277790"/>
            <a:ext cx="2871354" cy="2225324"/>
            <a:chOff x="3186528" y="2277790"/>
            <a:chExt cx="2871354" cy="2225324"/>
          </a:xfrm>
        </p:grpSpPr>
        <p:graphicFrame>
          <p:nvGraphicFramePr>
            <p:cNvPr id="10" name="Diagrama 9"/>
            <p:cNvGraphicFramePr/>
            <p:nvPr>
              <p:extLst>
                <p:ext uri="{D42A27DB-BD31-4B8C-83A1-F6EECF244321}">
                  <p14:modId xmlns:p14="http://schemas.microsoft.com/office/powerpoint/2010/main" val="587340781"/>
                </p:ext>
              </p:extLst>
            </p:nvPr>
          </p:nvGraphicFramePr>
          <p:xfrm>
            <a:off x="3186528" y="2981250"/>
            <a:ext cx="2871354" cy="15218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063" y="2277790"/>
              <a:ext cx="1080055" cy="607763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5937700" y="2201293"/>
            <a:ext cx="2871354" cy="2301821"/>
            <a:chOff x="5937700" y="2201293"/>
            <a:chExt cx="2871354" cy="2301821"/>
          </a:xfrm>
        </p:grpSpPr>
        <p:graphicFrame>
          <p:nvGraphicFramePr>
            <p:cNvPr id="13" name="Diagrama 12"/>
            <p:cNvGraphicFramePr/>
            <p:nvPr>
              <p:extLst>
                <p:ext uri="{D42A27DB-BD31-4B8C-83A1-F6EECF244321}">
                  <p14:modId xmlns:p14="http://schemas.microsoft.com/office/powerpoint/2010/main" val="2199612734"/>
                </p:ext>
              </p:extLst>
            </p:nvPr>
          </p:nvGraphicFramePr>
          <p:xfrm>
            <a:off x="5937700" y="2981250"/>
            <a:ext cx="2871354" cy="15218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" t="18445" r="-728" b="-9962"/>
            <a:stretch/>
          </p:blipFill>
          <p:spPr>
            <a:xfrm>
              <a:off x="6960646" y="2201293"/>
              <a:ext cx="1150967" cy="760755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306533" y="2209878"/>
            <a:ext cx="2926469" cy="2293236"/>
            <a:chOff x="306533" y="2209878"/>
            <a:chExt cx="2926469" cy="229323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06618" y="2209878"/>
              <a:ext cx="1607932" cy="675675"/>
            </a:xfrm>
            <a:prstGeom prst="rect">
              <a:avLst/>
            </a:prstGeom>
          </p:spPr>
        </p:pic>
        <p:graphicFrame>
          <p:nvGraphicFramePr>
            <p:cNvPr id="3" name="Diagrama 2"/>
            <p:cNvGraphicFramePr/>
            <p:nvPr>
              <p:extLst>
                <p:ext uri="{D42A27DB-BD31-4B8C-83A1-F6EECF244321}">
                  <p14:modId xmlns:p14="http://schemas.microsoft.com/office/powerpoint/2010/main" val="3860155783"/>
                </p:ext>
              </p:extLst>
            </p:nvPr>
          </p:nvGraphicFramePr>
          <p:xfrm>
            <a:off x="306533" y="2981250"/>
            <a:ext cx="2871354" cy="15218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  <p:sp>
          <p:nvSpPr>
            <p:cNvPr id="12" name="Elipse 11"/>
            <p:cNvSpPr/>
            <p:nvPr/>
          </p:nvSpPr>
          <p:spPr>
            <a:xfrm>
              <a:off x="2514550" y="3221526"/>
              <a:ext cx="268581" cy="269939"/>
            </a:xfrm>
            <a:prstGeom prst="ellipse">
              <a:avLst/>
            </a:prstGeom>
            <a:blipFill rotWithShape="0">
              <a:blip r:embed="rId21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2103773" y="3580825"/>
              <a:ext cx="11292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800" b="1" dirty="0" smtClean="0"/>
                <a:t>REGIONALIZACION </a:t>
              </a:r>
            </a:p>
            <a:p>
              <a:pPr lvl="0" algn="ctr"/>
              <a:r>
                <a:rPr lang="es-ES" sz="800" b="1" dirty="0" smtClean="0"/>
                <a:t>DEL</a:t>
              </a:r>
            </a:p>
            <a:p>
              <a:pPr lvl="0" algn="ctr"/>
              <a:r>
                <a:rPr lang="es-ES" sz="800" b="1" dirty="0" smtClean="0"/>
                <a:t>MODELO</a:t>
              </a:r>
              <a:endParaRPr lang="es-ES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8847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ACCIONES PRINCIPALES</a:t>
            </a:r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251889"/>
          </a:xfrm>
        </p:spPr>
        <p:txBody>
          <a:bodyPr>
            <a:normAutofit fontScale="92500" lnSpcReduction="10000"/>
          </a:bodyPr>
          <a:lstStyle/>
          <a:p>
            <a:pPr marL="1657350" lvl="3" indent="-28575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n-GB" sz="2400" b="1" dirty="0" smtClean="0">
                <a:solidFill>
                  <a:prstClr val="black"/>
                </a:solidFill>
                <a:latin typeface="+mj-lt"/>
              </a:rPr>
              <a:t>INTERNSHIPS.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Extensión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del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apoyo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de PROGRAMA IUC 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al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desarrollo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de las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fases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iniciales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de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los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proyectos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identificados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durante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la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realización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de las Study visits</a:t>
            </a:r>
            <a:endParaRPr lang="en-GB" sz="2400" dirty="0" smtClean="0">
              <a:solidFill>
                <a:prstClr val="black"/>
              </a:solidFill>
              <a:latin typeface="+mj-lt"/>
            </a:endParaRPr>
          </a:p>
          <a:p>
            <a:pPr lvl="3"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endParaRPr lang="en-GB" sz="2400" dirty="0" smtClean="0">
              <a:solidFill>
                <a:prstClr val="black"/>
              </a:solidFill>
              <a:latin typeface="+mj-lt"/>
            </a:endParaRPr>
          </a:p>
          <a:p>
            <a:pPr marL="1657350" lvl="3" indent="-28575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Acceso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a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alternativas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de </a:t>
            </a:r>
            <a:r>
              <a:rPr lang="en-GB" sz="2400" b="1" dirty="0" smtClean="0">
                <a:solidFill>
                  <a:prstClr val="black"/>
                </a:solidFill>
                <a:latin typeface="+mj-lt"/>
              </a:rPr>
              <a:t>FINANCIAMIENTO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externo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. </a:t>
            </a:r>
          </a:p>
          <a:p>
            <a:pPr marL="1657350" lvl="3" indent="-28575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en-GB" sz="2400" dirty="0">
              <a:solidFill>
                <a:prstClr val="black"/>
              </a:solidFill>
              <a:latin typeface="+mj-lt"/>
            </a:endParaRPr>
          </a:p>
          <a:p>
            <a:pPr marL="1657350" lvl="3" indent="-285750"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n-GB" sz="2400" b="1" dirty="0" smtClean="0">
                <a:solidFill>
                  <a:prstClr val="black"/>
                </a:solidFill>
                <a:latin typeface="+mj-lt"/>
              </a:rPr>
              <a:t>INTERNACIONALIZACIÓN y VINCULACIÓN 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de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actores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 locales no </a:t>
            </a:r>
            <a:r>
              <a:rPr lang="en-GB" sz="2400" dirty="0" err="1" smtClean="0">
                <a:solidFill>
                  <a:prstClr val="black"/>
                </a:solidFill>
                <a:latin typeface="+mj-lt"/>
              </a:rPr>
              <a:t>estatales</a:t>
            </a:r>
            <a:r>
              <a:rPr lang="en-GB" sz="2400" dirty="0" smtClean="0">
                <a:solidFill>
                  <a:prstClr val="black"/>
                </a:solidFill>
                <a:latin typeface="+mj-lt"/>
              </a:rPr>
              <a:t>.</a:t>
            </a:r>
            <a:endParaRPr lang="en-GB" sz="2400" dirty="0">
              <a:solidFill>
                <a:prstClr val="black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x-none" dirty="0">
              <a:latin typeface="+mj-lt"/>
            </a:endParaRPr>
          </a:p>
        </p:txBody>
      </p:sp>
      <p:pic>
        <p:nvPicPr>
          <p:cNvPr id="4" name="Espaço Reservado para 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7049" y="135223"/>
            <a:ext cx="2148953" cy="120878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4" y="1569493"/>
            <a:ext cx="1148194" cy="8621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4" r="13162"/>
          <a:stretch/>
        </p:blipFill>
        <p:spPr>
          <a:xfrm>
            <a:off x="301336" y="2657167"/>
            <a:ext cx="1132609" cy="9040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r="22281"/>
          <a:stretch/>
        </p:blipFill>
        <p:spPr>
          <a:xfrm>
            <a:off x="301335" y="3786679"/>
            <a:ext cx="1132610" cy="7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854" y="326285"/>
            <a:ext cx="6595634" cy="857250"/>
          </a:xfrm>
        </p:spPr>
        <p:txBody>
          <a:bodyPr>
            <a:normAutofit/>
          </a:bodyPr>
          <a:lstStyle/>
          <a:p>
            <a:r>
              <a:rPr lang="en-GB" dirty="0"/>
              <a:t>Fuentes de </a:t>
            </a:r>
            <a:r>
              <a:rPr lang="en-GB" dirty="0" err="1"/>
              <a:t>financiamiento</a:t>
            </a:r>
            <a:endParaRPr lang="en-GB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en-US" dirty="0"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en-US" dirty="0">
              <a:latin typeface="+mj-lt"/>
            </a:endParaRPr>
          </a:p>
        </p:txBody>
      </p:sp>
      <p:pic>
        <p:nvPicPr>
          <p:cNvPr id="4" name="Espaço Reservado para 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b="4660"/>
          <a:stretch>
            <a:fillRect/>
          </a:stretch>
        </p:blipFill>
        <p:spPr>
          <a:xfrm>
            <a:off x="7007020" y="131111"/>
            <a:ext cx="2136980" cy="120205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07558"/>
              </p:ext>
            </p:extLst>
          </p:nvPr>
        </p:nvGraphicFramePr>
        <p:xfrm>
          <a:off x="306533" y="1360497"/>
          <a:ext cx="8539140" cy="375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1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23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3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3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3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31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0659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Proyectos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err="1"/>
                        <a:t>Gobierno</a:t>
                      </a:r>
                      <a:r>
                        <a:rPr lang="en-GB" baseline="0" dirty="0"/>
                        <a:t> Local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err="1"/>
                        <a:t>Gobierno</a:t>
                      </a:r>
                      <a:r>
                        <a:rPr lang="en-GB" baseline="0" dirty="0"/>
                        <a:t> Regional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Gobierno</a:t>
                      </a:r>
                      <a:r>
                        <a:rPr lang="en-GB" dirty="0"/>
                        <a:t> Nacional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Sector </a:t>
                      </a:r>
                      <a:r>
                        <a:rPr lang="en-GB" dirty="0" err="1"/>
                        <a:t>privado</a:t>
                      </a:r>
                      <a:r>
                        <a:rPr lang="en-GB" dirty="0"/>
                        <a:t/>
                      </a:r>
                      <a:br>
                        <a:rPr lang="en-GB" dirty="0"/>
                      </a:b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50" dirty="0" err="1"/>
                        <a:t>Cooperación</a:t>
                      </a:r>
                      <a:r>
                        <a:rPr lang="en-GB" sz="1750" dirty="0"/>
                        <a:t> </a:t>
                      </a:r>
                      <a:r>
                        <a:rPr lang="en-GB" sz="1750" dirty="0" err="1"/>
                        <a:t>Internacional</a:t>
                      </a:r>
                      <a:endParaRPr lang="es-CO" sz="17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3427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€ 61.900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 smtClean="0"/>
                    </a:p>
                    <a:p>
                      <a:r>
                        <a:rPr lang="es-CO" dirty="0" smtClean="0"/>
                        <a:t>    €</a:t>
                      </a:r>
                      <a:r>
                        <a:rPr lang="es-CO" baseline="0" dirty="0" smtClean="0"/>
                        <a:t> 8.100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427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 € 12.900</a:t>
                      </a:r>
                    </a:p>
                    <a:p>
                      <a:r>
                        <a:rPr lang="es-CO" b="0" dirty="0" smtClean="0"/>
                        <a:t>  (€500.000)</a:t>
                      </a:r>
                      <a:endParaRPr lang="es-CO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</a:t>
                      </a:r>
                      <a:r>
                        <a:rPr lang="es-CO" baseline="0" dirty="0" smtClean="0"/>
                        <a:t>   </a:t>
                      </a:r>
                      <a:r>
                        <a:rPr lang="es-CO" dirty="0" smtClean="0"/>
                        <a:t>€ 8.100                                 </a:t>
                      </a:r>
                    </a:p>
                    <a:p>
                      <a:r>
                        <a:rPr lang="es-CO" b="1" dirty="0" smtClean="0"/>
                        <a:t>  </a:t>
                      </a:r>
                      <a:r>
                        <a:rPr lang="es-CO" b="0" dirty="0" smtClean="0"/>
                        <a:t>(</a:t>
                      </a:r>
                      <a:r>
                        <a:rPr lang="es-CO" sz="1600" b="0" dirty="0" smtClean="0"/>
                        <a:t>€500.000)</a:t>
                      </a:r>
                      <a:endParaRPr lang="es-CO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427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 </a:t>
                      </a:r>
                    </a:p>
                    <a:p>
                      <a:r>
                        <a:rPr lang="es-CO" dirty="0" smtClean="0"/>
                        <a:t>    € 8.000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0659">
                <a:tc>
                  <a:txBody>
                    <a:bodyPr/>
                    <a:lstStyle/>
                    <a:p>
                      <a:r>
                        <a:rPr lang="en-GB" dirty="0" smtClean="0"/>
                        <a:t>     </a:t>
                      </a:r>
                    </a:p>
                    <a:p>
                      <a:r>
                        <a:rPr lang="en-GB" dirty="0" smtClean="0"/>
                        <a:t>     </a:t>
                      </a:r>
                      <a:r>
                        <a:rPr lang="en-GB" dirty="0" err="1" smtClean="0"/>
                        <a:t>Totales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 € 74.800</a:t>
                      </a:r>
                    </a:p>
                    <a:p>
                      <a:r>
                        <a:rPr lang="es-CO" dirty="0" smtClean="0"/>
                        <a:t>  (€500.000)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   € 24.200</a:t>
                      </a:r>
                    </a:p>
                    <a:p>
                      <a:r>
                        <a:rPr lang="es-CO" dirty="0" smtClean="0"/>
                        <a:t>  (€500.000)</a:t>
                      </a:r>
                    </a:p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2" y="2433244"/>
            <a:ext cx="812265" cy="3401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8" y="2972308"/>
            <a:ext cx="938019" cy="5278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" t="18445" r="-728" b="-9962"/>
          <a:stretch/>
        </p:blipFill>
        <p:spPr>
          <a:xfrm>
            <a:off x="661102" y="3624976"/>
            <a:ext cx="923875" cy="6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Cronograma</a:t>
            </a:r>
            <a:r>
              <a:rPr lang="en-US" dirty="0"/>
              <a:t> global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67355"/>
              </p:ext>
            </p:extLst>
          </p:nvPr>
        </p:nvGraphicFramePr>
        <p:xfrm>
          <a:off x="218995" y="1691820"/>
          <a:ext cx="7625059" cy="2906897"/>
        </p:xfrm>
        <a:graphic>
          <a:graphicData uri="http://schemas.openxmlformats.org/drawingml/2006/table">
            <a:tbl>
              <a:tblPr/>
              <a:tblGrid>
                <a:gridCol w="1442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3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221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650827177"/>
                    </a:ext>
                  </a:extLst>
                </a:gridCol>
                <a:gridCol w="170830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544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PASOS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2020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s-I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75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PREPARACIÓN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8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2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BUSQUEDA 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 FONDOS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8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APROBACIÓN </a:t>
                      </a: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 FONDOS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8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IMPLEMENTACIÓN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8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841" marR="5841" marT="5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Espaço Reservado para 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2288" y="136173"/>
            <a:ext cx="2145515" cy="1206852"/>
          </a:xfrm>
          <a:prstGeom prst="rect">
            <a:avLst/>
          </a:prstGeom>
        </p:spPr>
      </p:pic>
      <p:sp>
        <p:nvSpPr>
          <p:cNvPr id="2" name="Seta: para a Direita 1">
            <a:extLst>
              <a:ext uri="{FF2B5EF4-FFF2-40B4-BE49-F238E27FC236}">
                <a16:creationId xmlns:a16="http://schemas.microsoft.com/office/drawing/2014/main" xmlns="" id="{EDDBF4F0-9B6D-477A-B2E0-5017AC6230ED}"/>
              </a:ext>
            </a:extLst>
          </p:cNvPr>
          <p:cNvSpPr/>
          <p:nvPr/>
        </p:nvSpPr>
        <p:spPr>
          <a:xfrm>
            <a:off x="1719314" y="2354013"/>
            <a:ext cx="1228711" cy="4155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03F603A0-952E-4C51-ADB2-F43AB5BFE22C}"/>
              </a:ext>
            </a:extLst>
          </p:cNvPr>
          <p:cNvSpPr/>
          <p:nvPr/>
        </p:nvSpPr>
        <p:spPr>
          <a:xfrm>
            <a:off x="2459644" y="2977788"/>
            <a:ext cx="945708" cy="3840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8" name="Seta: Entalhada para a Direita 7">
            <a:extLst>
              <a:ext uri="{FF2B5EF4-FFF2-40B4-BE49-F238E27FC236}">
                <a16:creationId xmlns:a16="http://schemas.microsoft.com/office/drawing/2014/main" xmlns="" id="{74062D48-BDB5-4210-AECE-01E80EBB23A6}"/>
              </a:ext>
            </a:extLst>
          </p:cNvPr>
          <p:cNvSpPr/>
          <p:nvPr/>
        </p:nvSpPr>
        <p:spPr>
          <a:xfrm>
            <a:off x="6682904" y="1761331"/>
            <a:ext cx="756566" cy="414397"/>
          </a:xfrm>
          <a:prstGeom prst="notched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2">
            <a:extLst>
              <a:ext uri="{FF2B5EF4-FFF2-40B4-BE49-F238E27FC236}">
                <a16:creationId xmlns:a16="http://schemas.microsoft.com/office/drawing/2014/main" xmlns="" id="{03F603A0-952E-4C51-ADB2-F43AB5BFE22C}"/>
              </a:ext>
            </a:extLst>
          </p:cNvPr>
          <p:cNvSpPr/>
          <p:nvPr/>
        </p:nvSpPr>
        <p:spPr>
          <a:xfrm>
            <a:off x="2817662" y="3518590"/>
            <a:ext cx="945708" cy="3840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06588" y="2261776"/>
            <a:ext cx="176899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050" b="1" dirty="0" smtClean="0">
                <a:solidFill>
                  <a:srgbClr val="000000"/>
                </a:solidFill>
              </a:rPr>
              <a:t>NOV ´18 INTERNSHIPS A </a:t>
            </a:r>
          </a:p>
          <a:p>
            <a:pPr algn="ctr" fontAlgn="ctr"/>
            <a:r>
              <a:rPr lang="en-US" sz="1050" b="1" dirty="0" smtClean="0">
                <a:solidFill>
                  <a:srgbClr val="000000"/>
                </a:solidFill>
              </a:rPr>
              <a:t>LLEVARSE A CABO EN LA CIUDAD DE RIO GRANDE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056569" y="2908107"/>
            <a:ext cx="1840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000" b="1" dirty="0" smtClean="0">
                <a:solidFill>
                  <a:srgbClr val="000000"/>
                </a:solidFill>
              </a:rPr>
              <a:t>EL SUBCOMPONENTE DE ENERGIAS VERDES ES EL MAS CRITICO EN ESTE ASPECTO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090823" y="3334772"/>
            <a:ext cx="17689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1000" b="1" dirty="0" smtClean="0">
              <a:solidFill>
                <a:srgbClr val="000000"/>
              </a:solidFill>
            </a:endParaRPr>
          </a:p>
          <a:p>
            <a:pPr algn="ctr" fontAlgn="ctr"/>
            <a:r>
              <a:rPr lang="en-US" sz="1000" b="1" dirty="0" smtClean="0">
                <a:solidFill>
                  <a:srgbClr val="000000"/>
                </a:solidFill>
              </a:rPr>
              <a:t>PLAZO MAXIMO PARA APROBACION ´JUN 19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027763" y="3900614"/>
            <a:ext cx="1918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800" b="1" dirty="0" smtClean="0">
              <a:solidFill>
                <a:srgbClr val="000000"/>
              </a:solidFill>
            </a:endParaRPr>
          </a:p>
          <a:p>
            <a:pPr algn="ctr" fontAlgn="ctr"/>
            <a:r>
              <a:rPr lang="en-US" sz="800" b="1" dirty="0" smtClean="0">
                <a:solidFill>
                  <a:srgbClr val="000000"/>
                </a:solidFill>
              </a:rPr>
              <a:t>BIC. PREVÉ CERTIFICACION EN  MAYO´19</a:t>
            </a:r>
          </a:p>
          <a:p>
            <a:pPr algn="ctr" fontAlgn="ctr"/>
            <a:r>
              <a:rPr lang="en-US" sz="800" b="1" dirty="0" smtClean="0">
                <a:solidFill>
                  <a:srgbClr val="000000"/>
                </a:solidFill>
              </a:rPr>
              <a:t>E.RENOVABLES CONDICIONADO A ACCESO A FINANCIAMIENTO EXTERNO</a:t>
            </a:r>
          </a:p>
          <a:p>
            <a:pPr algn="ctr" fontAlgn="ctr"/>
            <a:r>
              <a:rPr lang="en-US" sz="800" b="1" dirty="0" smtClean="0">
                <a:solidFill>
                  <a:srgbClr val="000000"/>
                </a:solidFill>
              </a:rPr>
              <a:t>TURISMO JUL´19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Seta: para a Direita 2">
            <a:extLst>
              <a:ext uri="{FF2B5EF4-FFF2-40B4-BE49-F238E27FC236}">
                <a16:creationId xmlns:a16="http://schemas.microsoft.com/office/drawing/2014/main" xmlns="" id="{03F603A0-952E-4C51-ADB2-F43AB5BFE22C}"/>
              </a:ext>
            </a:extLst>
          </p:cNvPr>
          <p:cNvSpPr/>
          <p:nvPr/>
        </p:nvSpPr>
        <p:spPr>
          <a:xfrm>
            <a:off x="2817661" y="4101088"/>
            <a:ext cx="2487310" cy="3840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lecciones</a:t>
            </a:r>
            <a:r>
              <a:rPr lang="en-US" dirty="0"/>
              <a:t> </a:t>
            </a:r>
            <a:r>
              <a:rPr lang="en-US" dirty="0" err="1"/>
              <a:t>aprendidas</a:t>
            </a:r>
            <a:endParaRPr lang="en-US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en-US" dirty="0">
              <a:latin typeface="+mj-lt"/>
            </a:endParaRPr>
          </a:p>
        </p:txBody>
      </p:sp>
      <p:pic>
        <p:nvPicPr>
          <p:cNvPr id="4" name="Espaço Reservado para 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4675" y="134126"/>
            <a:ext cx="2138874" cy="120311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3" y="1569493"/>
            <a:ext cx="1180163" cy="98667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77867" y="1647329"/>
            <a:ext cx="43710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dirty="0"/>
              <a:t>INTERNACIONALIZACIÓN DE CIUDADES</a:t>
            </a:r>
          </a:p>
          <a:p>
            <a:r>
              <a:rPr lang="es-419" sz="1600" dirty="0"/>
              <a:t>COMO CONDICIÓN NECESARIA PARA EL </a:t>
            </a:r>
          </a:p>
          <a:p>
            <a:r>
              <a:rPr lang="es-419" sz="1600" dirty="0"/>
              <a:t>LOGRO DE LOS ACTUALES DESAFIOS DE GESTIÓN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25"/>
          <a:stretch/>
        </p:blipFill>
        <p:spPr>
          <a:xfrm>
            <a:off x="2178750" y="2645166"/>
            <a:ext cx="1125875" cy="71356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762682" y="2556164"/>
            <a:ext cx="5082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dirty="0" smtClean="0"/>
              <a:t>ACIERTO EN LA ESTRATEGIA DE FORMULACIÓN DE </a:t>
            </a:r>
          </a:p>
          <a:p>
            <a:r>
              <a:rPr lang="es-419" sz="1600" dirty="0" smtClean="0"/>
              <a:t>PAIRINGS POR CONDICIONES DEMOGRAFICAS E INTERESES</a:t>
            </a:r>
          </a:p>
          <a:p>
            <a:r>
              <a:rPr lang="es-419" sz="1600" dirty="0" smtClean="0"/>
              <a:t>COMUNES. </a:t>
            </a:r>
            <a:endParaRPr lang="es-ES" sz="1600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50" y="4152351"/>
            <a:ext cx="1086893" cy="79175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095402" y="4152351"/>
            <a:ext cx="4750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dirty="0" smtClean="0"/>
              <a:t>REPENSAR MODELOS DE GESTIÓN QUE GARANTICEN</a:t>
            </a:r>
          </a:p>
          <a:p>
            <a:r>
              <a:rPr lang="es-419" sz="1600" dirty="0" smtClean="0"/>
              <a:t>LA SOSTENIBILIDAD TOTAL DE LAS POLITICAS PUBLICAS</a:t>
            </a:r>
          </a:p>
          <a:p>
            <a:endParaRPr lang="es-419" sz="1600" dirty="0"/>
          </a:p>
        </p:txBody>
      </p:sp>
      <p:sp>
        <p:nvSpPr>
          <p:cNvPr id="11" name="Rectángulo 10"/>
          <p:cNvSpPr/>
          <p:nvPr/>
        </p:nvSpPr>
        <p:spPr>
          <a:xfrm>
            <a:off x="1724370" y="3489775"/>
            <a:ext cx="5212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/>
              <a:t>POTENCIACIÓN DE LA COLABORARCIÓN PÚBLICO – PRIVADA</a:t>
            </a:r>
          </a:p>
          <a:p>
            <a:r>
              <a:rPr lang="es-ES" sz="1600" dirty="0" smtClean="0"/>
              <a:t>EN LOS PROGRAMA DE COOPERACIÓN ENTRE CIUDADES</a:t>
            </a:r>
            <a:endParaRPr lang="es-419" sz="16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" y="3356496"/>
            <a:ext cx="1493200" cy="7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132747" y="338655"/>
            <a:ext cx="6486000" cy="857250"/>
          </a:xfrm>
        </p:spPr>
        <p:txBody>
          <a:bodyPr>
            <a:normAutofit/>
          </a:bodyPr>
          <a:lstStyle/>
          <a:p>
            <a:r>
              <a:rPr lang="en-GB" sz="2400" cap="small" dirty="0"/>
              <a:t>Conclusion y </a:t>
            </a:r>
            <a:r>
              <a:rPr lang="en-GB" sz="2400" cap="small" dirty="0" err="1"/>
              <a:t>recomendaciones</a:t>
            </a:r>
            <a:endParaRPr lang="en-US" dirty="0"/>
          </a:p>
        </p:txBody>
      </p:sp>
      <p:sp>
        <p:nvSpPr>
          <p:cNvPr id="5" name="Marcador de texto 7"/>
          <p:cNvSpPr>
            <a:spLocks noGrp="1"/>
          </p:cNvSpPr>
          <p:nvPr>
            <p:ph type="body" sz="quarter" idx="14"/>
          </p:nvPr>
        </p:nvSpPr>
        <p:spPr>
          <a:xfrm>
            <a:off x="306533" y="1569493"/>
            <a:ext cx="8539144" cy="3574007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r>
              <a:rPr lang="en-GB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y </a:t>
            </a:r>
            <a:r>
              <a:rPr lang="en-GB" u="sng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n-GB" u="sng" cap="sm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en-GB" sz="15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IUC PROGRAM HA SIDO UNA INMEJORABLE EXPERIENCIA  PARA NUESTRAS CIUDADES PROPONIENDO NUEVAS ESTRATEGIAS PARA EL CUMPLIMIENTO DE LA AGENDA DE DESARROLLO SOSTENIBLE EN UN CONTEXTO LATINOAMERICANO DE DESCENTRALIZACION ADMINITRATIVA/FUNCTIONAL.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es-419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REPENSAR EL ROL DE LOS PAIRING MANAGERS EN TÉRMINOS CUALI-CUANTITATIVOS FAVORECIENDO UN ENFOQUE ORIENTADO A RESULTADOS.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</a:pPr>
            <a:r>
              <a:rPr lang="es-419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419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419" dirty="0"/>
              <a:t>	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en-GB" cap="small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2">
                  <a:lumMod val="65000"/>
                </a:schemeClr>
              </a:buClr>
              <a:buFont typeface="Wingdings" charset="2"/>
              <a:buChar char="§"/>
            </a:pPr>
            <a:endParaRPr lang="en-US" dirty="0">
              <a:latin typeface="+mj-lt"/>
            </a:endParaRPr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63" y="138258"/>
            <a:ext cx="2143154" cy="12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9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86" y="342900"/>
            <a:ext cx="6528088" cy="37303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639" y="3901031"/>
            <a:ext cx="698736" cy="8847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285" y="3901031"/>
            <a:ext cx="948872" cy="103924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493579" y="4343400"/>
            <a:ext cx="40345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spc="50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Albacete (ESP) – Río Grande (ARG)</a:t>
            </a:r>
            <a:endParaRPr lang="es-ES" sz="2000" b="1" cap="none" spc="50" dirty="0">
              <a:ln w="0"/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8135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UC P">
      <a:dk1>
        <a:srgbClr val="0A3B7D"/>
      </a:dk1>
      <a:lt1>
        <a:srgbClr val="FFFFFF"/>
      </a:lt1>
      <a:dk2>
        <a:srgbClr val="DFDEDE"/>
      </a:dk2>
      <a:lt2>
        <a:srgbClr val="FFFFFF"/>
      </a:lt2>
      <a:accent1>
        <a:srgbClr val="09387B"/>
      </a:accent1>
      <a:accent2>
        <a:srgbClr val="FFFE01"/>
      </a:accent2>
      <a:accent3>
        <a:srgbClr val="435392"/>
      </a:accent3>
      <a:accent4>
        <a:srgbClr val="EFEC64"/>
      </a:accent4>
      <a:accent5>
        <a:srgbClr val="BFC4D7"/>
      </a:accent5>
      <a:accent6>
        <a:srgbClr val="F9F6B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sharepoint/v3/field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4147</TotalTime>
  <Words>482</Words>
  <Application>Microsoft Office PowerPoint</Application>
  <PresentationFormat>Presentación en pantalla (16:9)</PresentationFormat>
  <Paragraphs>123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 Unicode MS</vt:lpstr>
      <vt:lpstr>Arial</vt:lpstr>
      <vt:lpstr>Calibri</vt:lpstr>
      <vt:lpstr>Lucida Grande</vt:lpstr>
      <vt:lpstr>Trebuchet MS</vt:lpstr>
      <vt:lpstr>Wingdings</vt:lpstr>
      <vt:lpstr>Tema de Office</vt:lpstr>
      <vt:lpstr> cooperación urbana internacional </vt:lpstr>
      <vt:lpstr>OBJECTIVOS del PLAN DE ACCION</vt:lpstr>
      <vt:lpstr>PASOS PRINCIPALES HACIA RESULTADOS </vt:lpstr>
      <vt:lpstr>ACCIONES PRINCIPALES</vt:lpstr>
      <vt:lpstr>Fuentes de financiamiento</vt:lpstr>
      <vt:lpstr>Cronograma global</vt:lpstr>
      <vt:lpstr>lecciones aprendidas</vt:lpstr>
      <vt:lpstr>Conclusion y 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Angel Prieto</cp:lastModifiedBy>
  <cp:revision>221</cp:revision>
  <dcterms:created xsi:type="dcterms:W3CDTF">2010-04-12T23:12:02Z</dcterms:created>
  <dcterms:modified xsi:type="dcterms:W3CDTF">2018-10-03T09:06:26Z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