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1"/>
    <p:sldMasterId id="2147493537" r:id="rId2"/>
  </p:sldMasterIdLst>
  <p:notesMasterIdLst>
    <p:notesMasterId r:id="rId11"/>
  </p:notesMasterIdLst>
  <p:handoutMasterIdLst>
    <p:handoutMasterId r:id="rId12"/>
  </p:handoutMasterIdLst>
  <p:sldIdLst>
    <p:sldId id="257" r:id="rId3"/>
    <p:sldId id="314" r:id="rId4"/>
    <p:sldId id="273" r:id="rId5"/>
    <p:sldId id="315" r:id="rId6"/>
    <p:sldId id="326" r:id="rId7"/>
    <p:sldId id="324" r:id="rId8"/>
    <p:sldId id="316" r:id="rId9"/>
    <p:sldId id="322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86C0"/>
    <a:srgbClr val="000000"/>
    <a:srgbClr val="333333"/>
    <a:srgbClr val="0A3B7D"/>
    <a:srgbClr val="C1C5E4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94664" autoAdjust="0"/>
  </p:normalViewPr>
  <p:slideViewPr>
    <p:cSldViewPr snapToGrid="0" snapToObjects="1">
      <p:cViewPr varScale="1">
        <p:scale>
          <a:sx n="95" d="100"/>
          <a:sy n="95" d="100"/>
        </p:scale>
        <p:origin x="68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E46660-ACF0-4142-950C-B3BE3EAF1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3D7561-B39E-4897-AFF2-736CC28AC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C03FB3-6144-4694-8C2D-D5ECF1B57DFA}" type="datetimeFigureOut">
              <a:rPr lang="es-ES"/>
              <a:pPr>
                <a:defRPr/>
              </a:pPr>
              <a:t>03/10/2018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5B3A1-E9BC-462B-9ECD-501C811A6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32E016-99F7-43C5-A0B3-0BF60A74C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51B4EE-5D24-4B55-A41A-31108E9E2D9C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56868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35E8602-9B9E-432A-85CB-AB31D8BCCE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F0943-6844-4BB6-8D13-C3F1033D07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3778F2-DCE0-494D-BE90-0867451FC603}" type="datetimeFigureOut">
              <a:rPr lang="es-ES"/>
              <a:pPr>
                <a:defRPr/>
              </a:pPr>
              <a:t>03/10/2018</a:t>
            </a:fld>
            <a:endParaRPr lang="es-ES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C1C947F-6380-47FD-B178-03F75F315B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0772475E-E827-4D15-9254-261028445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813618-E496-410A-A403-3699223096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6331B6-E477-4841-A3FD-D50C6FCA7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FC761A-6993-4569-A394-56D9CAAA68B6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1980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>
            <a:extLst>
              <a:ext uri="{FF2B5EF4-FFF2-40B4-BE49-F238E27FC236}">
                <a16:creationId xmlns:a16="http://schemas.microsoft.com/office/drawing/2014/main" id="{808D0D30-094E-4781-A021-4D765FFAE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Espaço Reservado para Anotações 2">
            <a:extLst>
              <a:ext uri="{FF2B5EF4-FFF2-40B4-BE49-F238E27FC236}">
                <a16:creationId xmlns:a16="http://schemas.microsoft.com/office/drawing/2014/main" id="{A6A8E669-EFAD-4F73-8E5D-94C357338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2531" name="Espaço Reservado para Número de Slide 3">
            <a:extLst>
              <a:ext uri="{FF2B5EF4-FFF2-40B4-BE49-F238E27FC236}">
                <a16:creationId xmlns:a16="http://schemas.microsoft.com/office/drawing/2014/main" id="{B20179D5-C435-4678-80F0-D08DB91B5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26413-9521-4FA8-B820-4E39D598C9AF}" type="slidenum">
              <a:rPr kumimoji="0" lang="es-ES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union-europea-esp.eps">
            <a:extLst>
              <a:ext uri="{FF2B5EF4-FFF2-40B4-BE49-F238E27FC236}">
                <a16:creationId xmlns:a16="http://schemas.microsoft.com/office/drawing/2014/main" id="{4CA9E30A-2135-48F7-87BB-2F36559E5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00013"/>
            <a:ext cx="7762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logo-iuc-esp.eps">
            <a:extLst>
              <a:ext uri="{FF2B5EF4-FFF2-40B4-BE49-F238E27FC236}">
                <a16:creationId xmlns:a16="http://schemas.microsoft.com/office/drawing/2014/main" id="{A292BF96-75B7-483E-877E-600FAB915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4625"/>
            <a:ext cx="16906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E2087578-48F4-4790-8C79-061C1AFAD7CA}"/>
              </a:ext>
            </a:extLst>
          </p:cNvPr>
          <p:cNvSpPr>
            <a:spLocks/>
          </p:cNvSpPr>
          <p:nvPr userDrawn="1"/>
        </p:nvSpPr>
        <p:spPr>
          <a:xfrm>
            <a:off x="1660525" y="4591050"/>
            <a:ext cx="7483475" cy="587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E7552C7B-9E1B-4C54-B418-667F249EC645}"/>
              </a:ext>
            </a:extLst>
          </p:cNvPr>
          <p:cNvSpPr/>
          <p:nvPr userDrawn="1"/>
        </p:nvSpPr>
        <p:spPr>
          <a:xfrm>
            <a:off x="1104900" y="852488"/>
            <a:ext cx="555625" cy="244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57F74076-DCEF-42B4-BDB4-316DA5898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772025"/>
            <a:ext cx="2482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4" descr="ilustracion_ciudad.eps">
            <a:extLst>
              <a:ext uri="{FF2B5EF4-FFF2-40B4-BE49-F238E27FC236}">
                <a16:creationId xmlns:a16="http://schemas.microsoft.com/office/drawing/2014/main" id="{7E13A277-2CC6-4DB2-82B5-92B501F549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9">
            <a:extLst>
              <a:ext uri="{FF2B5EF4-FFF2-40B4-BE49-F238E27FC236}">
                <a16:creationId xmlns:a16="http://schemas.microsoft.com/office/drawing/2014/main" id="{7A9EAD6B-9ABF-41A2-81CD-862CCB9A5558}"/>
              </a:ext>
            </a:extLst>
          </p:cNvPr>
          <p:cNvSpPr>
            <a:spLocks/>
          </p:cNvSpPr>
          <p:nvPr userDrawn="1"/>
        </p:nvSpPr>
        <p:spPr>
          <a:xfrm>
            <a:off x="0" y="3497263"/>
            <a:ext cx="7483475" cy="60325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808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1E3EF2B-0858-4B7C-BDDC-3FF8CC7C7836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id="{A20EE12D-F60B-4024-9149-0173E64A9A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6AF234A-9A50-48B0-B8F7-7ADB33B22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669EDDD-4857-4D64-BCC4-81556EDF5716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046F384-0DFC-4A3D-8D9A-C581ABEBC834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3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1026AF3-463C-480D-B61A-C557C5D72167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id="{30140CAE-AA43-44B5-84CA-27713FD547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051493B-761B-4A64-B7AD-5FE6DD32C735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01F046E-A588-48DB-A69E-9115BB0746A4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A6EE90C-7AFA-449B-99F4-773DA65DE2F0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 rtlCol="0">
            <a:normAutofit/>
          </a:bodyPr>
          <a:lstStyle>
            <a:lvl1pPr>
              <a:defRPr cap="none"/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197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46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2">
            <a:extLst>
              <a:ext uri="{FF2B5EF4-FFF2-40B4-BE49-F238E27FC236}">
                <a16:creationId xmlns:a16="http://schemas.microsoft.com/office/drawing/2014/main" id="{8BD68EAC-34F5-489A-9201-8318952B2B27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73F83035-C69A-410A-AF7F-8143F817268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15" name="Rectángulo 5">
              <a:extLst>
                <a:ext uri="{FF2B5EF4-FFF2-40B4-BE49-F238E27FC236}">
                  <a16:creationId xmlns:a16="http://schemas.microsoft.com/office/drawing/2014/main" id="{E1D85DAA-A6A3-4A6F-8066-9384C4982F0F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6" name="Rectángulo 6">
              <a:extLst>
                <a:ext uri="{FF2B5EF4-FFF2-40B4-BE49-F238E27FC236}">
                  <a16:creationId xmlns:a16="http://schemas.microsoft.com/office/drawing/2014/main" id="{8D18FD9B-456B-4648-A40A-88CA6EEEA0B9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7" name="Rectángulo 7">
              <a:extLst>
                <a:ext uri="{FF2B5EF4-FFF2-40B4-BE49-F238E27FC236}">
                  <a16:creationId xmlns:a16="http://schemas.microsoft.com/office/drawing/2014/main" id="{8A9A3C4D-BC69-4DBF-8848-24AD5BBDEDA4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pic>
        <p:nvPicPr>
          <p:cNvPr id="18" name="Imagen 9">
            <a:extLst>
              <a:ext uri="{FF2B5EF4-FFF2-40B4-BE49-F238E27FC236}">
                <a16:creationId xmlns:a16="http://schemas.microsoft.com/office/drawing/2014/main" id="{B27F4AE8-3858-4F9F-A702-33D831060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725" y="15557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30">
            <a:extLst>
              <a:ext uri="{FF2B5EF4-FFF2-40B4-BE49-F238E27FC236}">
                <a16:creationId xmlns:a16="http://schemas.microsoft.com/office/drawing/2014/main" id="{890DE453-D781-487B-A063-F60FF0051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725" y="34226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40">
            <a:extLst>
              <a:ext uri="{FF2B5EF4-FFF2-40B4-BE49-F238E27FC236}">
                <a16:creationId xmlns:a16="http://schemas.microsoft.com/office/drawing/2014/main" id="{5723A3F9-D59A-4018-AC48-36C464536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7550" y="15557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50">
            <a:extLst>
              <a:ext uri="{FF2B5EF4-FFF2-40B4-BE49-F238E27FC236}">
                <a16:creationId xmlns:a16="http://schemas.microsoft.com/office/drawing/2014/main" id="{B43C942D-9973-4AA0-8CE9-3E7E51565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7550" y="34226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1" name="Marcador de texto 44"/>
          <p:cNvSpPr>
            <a:spLocks noGrp="1"/>
          </p:cNvSpPr>
          <p:nvPr>
            <p:ph type="body" sz="quarter" idx="10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Marcador de texto 44"/>
          <p:cNvSpPr>
            <a:spLocks noGrp="1"/>
          </p:cNvSpPr>
          <p:nvPr>
            <p:ph type="body" sz="quarter" idx="12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2" name="Marcador de texto 44"/>
          <p:cNvSpPr>
            <a:spLocks noGrp="1"/>
          </p:cNvSpPr>
          <p:nvPr>
            <p:ph type="body" sz="quarter" idx="14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2" name="Marcador de texto 44"/>
          <p:cNvSpPr>
            <a:spLocks noGrp="1"/>
          </p:cNvSpPr>
          <p:nvPr>
            <p:ph type="body" sz="quarter" idx="16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611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union-europea-esp.eps">
            <a:extLst>
              <a:ext uri="{FF2B5EF4-FFF2-40B4-BE49-F238E27FC236}">
                <a16:creationId xmlns:a16="http://schemas.microsoft.com/office/drawing/2014/main" id="{33FFEC72-8622-412B-B5FA-7A97224D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00013"/>
            <a:ext cx="7762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logo-iuc-esp.eps">
            <a:extLst>
              <a:ext uri="{FF2B5EF4-FFF2-40B4-BE49-F238E27FC236}">
                <a16:creationId xmlns:a16="http://schemas.microsoft.com/office/drawing/2014/main" id="{917F9637-6FD0-4913-A7B2-1F4BE2C76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4625"/>
            <a:ext cx="16906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1FAD2CD3-2AAD-44F1-B7B9-7B052A6045D3}"/>
              </a:ext>
            </a:extLst>
          </p:cNvPr>
          <p:cNvSpPr>
            <a:spLocks/>
          </p:cNvSpPr>
          <p:nvPr userDrawn="1"/>
        </p:nvSpPr>
        <p:spPr>
          <a:xfrm>
            <a:off x="1660525" y="4591050"/>
            <a:ext cx="7483475" cy="587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ED169CF7-534A-4D1E-8C42-C3FD00B3C909}"/>
              </a:ext>
            </a:extLst>
          </p:cNvPr>
          <p:cNvSpPr/>
          <p:nvPr userDrawn="1"/>
        </p:nvSpPr>
        <p:spPr>
          <a:xfrm>
            <a:off x="1104900" y="852488"/>
            <a:ext cx="555625" cy="244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7F06102E-31DE-4EE1-9176-5857616D54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772025"/>
            <a:ext cx="2482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4" descr="ilustracion_ciudad.eps">
            <a:extLst>
              <a:ext uri="{FF2B5EF4-FFF2-40B4-BE49-F238E27FC236}">
                <a16:creationId xmlns:a16="http://schemas.microsoft.com/office/drawing/2014/main" id="{46228477-3EF4-4652-A16F-A3BB25CCA3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9">
            <a:extLst>
              <a:ext uri="{FF2B5EF4-FFF2-40B4-BE49-F238E27FC236}">
                <a16:creationId xmlns:a16="http://schemas.microsoft.com/office/drawing/2014/main" id="{DEA351AA-416C-4F77-8EA3-CFD1CB71F54B}"/>
              </a:ext>
            </a:extLst>
          </p:cNvPr>
          <p:cNvSpPr>
            <a:spLocks/>
          </p:cNvSpPr>
          <p:nvPr userDrawn="1"/>
        </p:nvSpPr>
        <p:spPr>
          <a:xfrm>
            <a:off x="0" y="3497263"/>
            <a:ext cx="7483475" cy="60325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7931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0C0084D1-3657-40D7-A842-0CE0CFCFA7B9}"/>
              </a:ext>
            </a:extLst>
          </p:cNvPr>
          <p:cNvSpPr>
            <a:spLocks/>
          </p:cNvSpPr>
          <p:nvPr userDrawn="1"/>
        </p:nvSpPr>
        <p:spPr>
          <a:xfrm>
            <a:off x="0" y="338138"/>
            <a:ext cx="7483475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4" name="Rectángulo 40">
            <a:extLst>
              <a:ext uri="{FF2B5EF4-FFF2-40B4-BE49-F238E27FC236}">
                <a16:creationId xmlns:a16="http://schemas.microsoft.com/office/drawing/2014/main" id="{9EDCA9CC-696E-421F-ADB7-BD86BA2CDC47}"/>
              </a:ext>
            </a:extLst>
          </p:cNvPr>
          <p:cNvSpPr>
            <a:spLocks/>
          </p:cNvSpPr>
          <p:nvPr userDrawn="1"/>
        </p:nvSpPr>
        <p:spPr>
          <a:xfrm>
            <a:off x="7462838" y="338138"/>
            <a:ext cx="387350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5" name="Rectángulo 41">
            <a:extLst>
              <a:ext uri="{FF2B5EF4-FFF2-40B4-BE49-F238E27FC236}">
                <a16:creationId xmlns:a16="http://schemas.microsoft.com/office/drawing/2014/main" id="{DF468558-7BA8-4530-9B74-DBB980FD658B}"/>
              </a:ext>
            </a:extLst>
          </p:cNvPr>
          <p:cNvSpPr>
            <a:spLocks/>
          </p:cNvSpPr>
          <p:nvPr userDrawn="1"/>
        </p:nvSpPr>
        <p:spPr>
          <a:xfrm>
            <a:off x="7850188" y="338138"/>
            <a:ext cx="385762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6" name="Rectángulo 42">
            <a:extLst>
              <a:ext uri="{FF2B5EF4-FFF2-40B4-BE49-F238E27FC236}">
                <a16:creationId xmlns:a16="http://schemas.microsoft.com/office/drawing/2014/main" id="{F5DE14A0-49D7-48A8-9439-76BEB655AF17}"/>
              </a:ext>
            </a:extLst>
          </p:cNvPr>
          <p:cNvSpPr>
            <a:spLocks/>
          </p:cNvSpPr>
          <p:nvPr userDrawn="1"/>
        </p:nvSpPr>
        <p:spPr>
          <a:xfrm>
            <a:off x="8235950" y="338138"/>
            <a:ext cx="387350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09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lIns="252000" tIns="144000" rIns="144000" bIns="14400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/>
          </p:nvPr>
        </p:nvSpPr>
        <p:spPr>
          <a:xfrm>
            <a:off x="344106" y="2453180"/>
            <a:ext cx="1978029" cy="154311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869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5">
            <a:extLst>
              <a:ext uri="{FF2B5EF4-FFF2-40B4-BE49-F238E27FC236}">
                <a16:creationId xmlns:a16="http://schemas.microsoft.com/office/drawing/2014/main" id="{FD6770A3-97DD-44F0-B5FF-039BA493B9C5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9" name="Agrupar 20">
            <a:extLst>
              <a:ext uri="{FF2B5EF4-FFF2-40B4-BE49-F238E27FC236}">
                <a16:creationId xmlns:a16="http://schemas.microsoft.com/office/drawing/2014/main" id="{29DA2752-1872-48F1-B615-9220A8C2A8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10" name="Rectángulo 7">
              <a:extLst>
                <a:ext uri="{FF2B5EF4-FFF2-40B4-BE49-F238E27FC236}">
                  <a16:creationId xmlns:a16="http://schemas.microsoft.com/office/drawing/2014/main" id="{96378127-754C-4A55-95EE-5B00672A325D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1" name="Rectángulo 8">
              <a:extLst>
                <a:ext uri="{FF2B5EF4-FFF2-40B4-BE49-F238E27FC236}">
                  <a16:creationId xmlns:a16="http://schemas.microsoft.com/office/drawing/2014/main" id="{2E5C2848-8D0F-4F49-9475-FF538F6ECDF5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2" name="Rectángulo 9">
              <a:extLst>
                <a:ext uri="{FF2B5EF4-FFF2-40B4-BE49-F238E27FC236}">
                  <a16:creationId xmlns:a16="http://schemas.microsoft.com/office/drawing/2014/main" id="{C61915C3-F624-4294-955C-79616469E23B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pic>
        <p:nvPicPr>
          <p:cNvPr id="13" name="Imagen 17">
            <a:extLst>
              <a:ext uri="{FF2B5EF4-FFF2-40B4-BE49-F238E27FC236}">
                <a16:creationId xmlns:a16="http://schemas.microsoft.com/office/drawing/2014/main" id="{3FA4B0B4-F023-40D2-80F6-B8ED04A12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163763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8">
            <a:extLst>
              <a:ext uri="{FF2B5EF4-FFF2-40B4-BE49-F238E27FC236}">
                <a16:creationId xmlns:a16="http://schemas.microsoft.com/office/drawing/2014/main" id="{F6EE2F98-29BA-4593-B595-F982E1811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884488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9">
            <a:extLst>
              <a:ext uri="{FF2B5EF4-FFF2-40B4-BE49-F238E27FC236}">
                <a16:creationId xmlns:a16="http://schemas.microsoft.com/office/drawing/2014/main" id="{0C686BE0-1207-4821-95C8-89345FCF3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608388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730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>
            <a:extLst>
              <a:ext uri="{FF2B5EF4-FFF2-40B4-BE49-F238E27FC236}">
                <a16:creationId xmlns:a16="http://schemas.microsoft.com/office/drawing/2014/main" id="{1AED7B43-4F1C-402C-BCAB-362FA2DB7302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5" name="Agrupar 20">
            <a:extLst>
              <a:ext uri="{FF2B5EF4-FFF2-40B4-BE49-F238E27FC236}">
                <a16:creationId xmlns:a16="http://schemas.microsoft.com/office/drawing/2014/main" id="{C54F4F09-E195-452F-B825-52E03ADA68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6" name="Rectángulo 7">
              <a:extLst>
                <a:ext uri="{FF2B5EF4-FFF2-40B4-BE49-F238E27FC236}">
                  <a16:creationId xmlns:a16="http://schemas.microsoft.com/office/drawing/2014/main" id="{300B520C-4A18-4ABD-A097-DE4222486D8E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8">
              <a:extLst>
                <a:ext uri="{FF2B5EF4-FFF2-40B4-BE49-F238E27FC236}">
                  <a16:creationId xmlns:a16="http://schemas.microsoft.com/office/drawing/2014/main" id="{ACE8E1AB-280A-419A-8CCF-0A9AB1C650D5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B1DB345A-854D-4103-85EE-B447070E52F1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758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5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F28030F9-8673-4274-A027-BCAABDEBE761}"/>
              </a:ext>
            </a:extLst>
          </p:cNvPr>
          <p:cNvSpPr>
            <a:spLocks/>
          </p:cNvSpPr>
          <p:nvPr userDrawn="1"/>
        </p:nvSpPr>
        <p:spPr>
          <a:xfrm>
            <a:off x="0" y="338138"/>
            <a:ext cx="7483475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4" name="Rectángulo 40">
            <a:extLst>
              <a:ext uri="{FF2B5EF4-FFF2-40B4-BE49-F238E27FC236}">
                <a16:creationId xmlns:a16="http://schemas.microsoft.com/office/drawing/2014/main" id="{3A6F4115-7C8E-462C-ADEA-931BB000F5F4}"/>
              </a:ext>
            </a:extLst>
          </p:cNvPr>
          <p:cNvSpPr>
            <a:spLocks/>
          </p:cNvSpPr>
          <p:nvPr userDrawn="1"/>
        </p:nvSpPr>
        <p:spPr>
          <a:xfrm>
            <a:off x="7462838" y="338138"/>
            <a:ext cx="387350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5" name="Rectángulo 41">
            <a:extLst>
              <a:ext uri="{FF2B5EF4-FFF2-40B4-BE49-F238E27FC236}">
                <a16:creationId xmlns:a16="http://schemas.microsoft.com/office/drawing/2014/main" id="{4477E765-7762-4281-8CA2-AAF32ADCF9F7}"/>
              </a:ext>
            </a:extLst>
          </p:cNvPr>
          <p:cNvSpPr>
            <a:spLocks/>
          </p:cNvSpPr>
          <p:nvPr userDrawn="1"/>
        </p:nvSpPr>
        <p:spPr>
          <a:xfrm>
            <a:off x="7850188" y="338138"/>
            <a:ext cx="385762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6" name="Rectángulo 42">
            <a:extLst>
              <a:ext uri="{FF2B5EF4-FFF2-40B4-BE49-F238E27FC236}">
                <a16:creationId xmlns:a16="http://schemas.microsoft.com/office/drawing/2014/main" id="{FCDC421F-2B59-4A46-A29E-2E1D0B84A68B}"/>
              </a:ext>
            </a:extLst>
          </p:cNvPr>
          <p:cNvSpPr>
            <a:spLocks/>
          </p:cNvSpPr>
          <p:nvPr userDrawn="1"/>
        </p:nvSpPr>
        <p:spPr>
          <a:xfrm>
            <a:off x="8235950" y="338138"/>
            <a:ext cx="387350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857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3">
            <a:extLst>
              <a:ext uri="{FF2B5EF4-FFF2-40B4-BE49-F238E27FC236}">
                <a16:creationId xmlns:a16="http://schemas.microsoft.com/office/drawing/2014/main" id="{1D5DC3A0-10D5-4989-ABBD-D75FB9516B5F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35">
            <a:extLst>
              <a:ext uri="{FF2B5EF4-FFF2-40B4-BE49-F238E27FC236}">
                <a16:creationId xmlns:a16="http://schemas.microsoft.com/office/drawing/2014/main" id="{FE26F720-6532-41CA-9338-2D932AFE2B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36">
              <a:extLst>
                <a:ext uri="{FF2B5EF4-FFF2-40B4-BE49-F238E27FC236}">
                  <a16:creationId xmlns:a16="http://schemas.microsoft.com/office/drawing/2014/main" id="{C6E49F2A-203A-424A-B181-DFFB678C1738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37">
              <a:extLst>
                <a:ext uri="{FF2B5EF4-FFF2-40B4-BE49-F238E27FC236}">
                  <a16:creationId xmlns:a16="http://schemas.microsoft.com/office/drawing/2014/main" id="{132914F1-8EB2-420D-812E-973BB88B0F74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38">
              <a:extLst>
                <a:ext uri="{FF2B5EF4-FFF2-40B4-BE49-F238E27FC236}">
                  <a16:creationId xmlns:a16="http://schemas.microsoft.com/office/drawing/2014/main" id="{6BA5932C-F914-43A0-95FB-993AFB218B3B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55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68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3">
            <a:extLst>
              <a:ext uri="{FF2B5EF4-FFF2-40B4-BE49-F238E27FC236}">
                <a16:creationId xmlns:a16="http://schemas.microsoft.com/office/drawing/2014/main" id="{00CABC9D-1833-45BF-B709-203E7EC38418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4" name="Agrupar 15">
            <a:extLst>
              <a:ext uri="{FF2B5EF4-FFF2-40B4-BE49-F238E27FC236}">
                <a16:creationId xmlns:a16="http://schemas.microsoft.com/office/drawing/2014/main" id="{99DF757A-E546-42DC-A7FB-FD404F1E15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5" name="Rectángulo 16">
              <a:extLst>
                <a:ext uri="{FF2B5EF4-FFF2-40B4-BE49-F238E27FC236}">
                  <a16:creationId xmlns:a16="http://schemas.microsoft.com/office/drawing/2014/main" id="{D0AC37C9-E9EE-45CE-BB0D-7AC990ED0314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6" name="Rectángulo 17">
              <a:extLst>
                <a:ext uri="{FF2B5EF4-FFF2-40B4-BE49-F238E27FC236}">
                  <a16:creationId xmlns:a16="http://schemas.microsoft.com/office/drawing/2014/main" id="{1108159E-80EB-453A-83BC-879FB51325E7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7" name="Rectángulo 18">
              <a:extLst>
                <a:ext uri="{FF2B5EF4-FFF2-40B4-BE49-F238E27FC236}">
                  <a16:creationId xmlns:a16="http://schemas.microsoft.com/office/drawing/2014/main" id="{E81274E1-EB07-4BBD-A33E-53858B2FC8C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454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DB5B6F9-27EE-4B71-B7FD-4CCBE8E13E42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id="{053DCCE5-91D5-4AD9-BA6B-5B9641F67A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B0AF7D7-4A52-49C7-80AD-87A08A6B3976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CCA535A-3052-4956-B1D0-A72E49EE31FF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674D1DD-E14B-4FED-898C-07CF3897FF72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707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A5AF0E1-E12E-4525-BD3A-C29915C3DF25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id="{D1D944E7-ABB9-41B0-B2D7-8DAC0A2116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761B23E-4313-4FDC-990E-FB10B65D2F54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C58DCF1-8ABB-4EE6-AC0E-3C666648A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5762624-94B2-4844-994F-4224E9FC485E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 rtlCol="0">
            <a:normAutofit/>
          </a:bodyPr>
          <a:lstStyle>
            <a:lvl1pPr>
              <a:defRPr cap="none"/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5523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2">
            <a:extLst>
              <a:ext uri="{FF2B5EF4-FFF2-40B4-BE49-F238E27FC236}">
                <a16:creationId xmlns:a16="http://schemas.microsoft.com/office/drawing/2014/main" id="{210DAB0F-5B32-4BD4-9EA7-835A9B193850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B10BAD9-9C85-4565-814C-229F3AA38E2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15" name="Rectángulo 5">
              <a:extLst>
                <a:ext uri="{FF2B5EF4-FFF2-40B4-BE49-F238E27FC236}">
                  <a16:creationId xmlns:a16="http://schemas.microsoft.com/office/drawing/2014/main" id="{B1203135-95F4-469A-AA35-9377F62711E4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6" name="Rectángulo 6">
              <a:extLst>
                <a:ext uri="{FF2B5EF4-FFF2-40B4-BE49-F238E27FC236}">
                  <a16:creationId xmlns:a16="http://schemas.microsoft.com/office/drawing/2014/main" id="{CD2E0771-165F-4286-AD5B-8F6B213FBF63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7" name="Rectángulo 7">
              <a:extLst>
                <a:ext uri="{FF2B5EF4-FFF2-40B4-BE49-F238E27FC236}">
                  <a16:creationId xmlns:a16="http://schemas.microsoft.com/office/drawing/2014/main" id="{71278335-CD90-47E6-ADED-30D57B3BB16D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pic>
        <p:nvPicPr>
          <p:cNvPr id="18" name="Imagen 9">
            <a:extLst>
              <a:ext uri="{FF2B5EF4-FFF2-40B4-BE49-F238E27FC236}">
                <a16:creationId xmlns:a16="http://schemas.microsoft.com/office/drawing/2014/main" id="{51C5B0CD-3C59-4D81-A1DF-310D1BCB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725" y="15557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30">
            <a:extLst>
              <a:ext uri="{FF2B5EF4-FFF2-40B4-BE49-F238E27FC236}">
                <a16:creationId xmlns:a16="http://schemas.microsoft.com/office/drawing/2014/main" id="{874F83F0-003E-456B-9537-4157D0040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725" y="34226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40">
            <a:extLst>
              <a:ext uri="{FF2B5EF4-FFF2-40B4-BE49-F238E27FC236}">
                <a16:creationId xmlns:a16="http://schemas.microsoft.com/office/drawing/2014/main" id="{C2815F39-C9C4-4799-8364-BEAD65C2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7550" y="15557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50">
            <a:extLst>
              <a:ext uri="{FF2B5EF4-FFF2-40B4-BE49-F238E27FC236}">
                <a16:creationId xmlns:a16="http://schemas.microsoft.com/office/drawing/2014/main" id="{90663E9E-F842-4F56-9EAC-AA62F6640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7550" y="3422650"/>
            <a:ext cx="8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1" name="Marcador de texto 44"/>
          <p:cNvSpPr>
            <a:spLocks noGrp="1"/>
          </p:cNvSpPr>
          <p:nvPr>
            <p:ph type="body" sz="quarter" idx="10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Marcador de texto 44"/>
          <p:cNvSpPr>
            <a:spLocks noGrp="1"/>
          </p:cNvSpPr>
          <p:nvPr>
            <p:ph type="body" sz="quarter" idx="12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2" name="Marcador de texto 44"/>
          <p:cNvSpPr>
            <a:spLocks noGrp="1"/>
          </p:cNvSpPr>
          <p:nvPr>
            <p:ph type="body" sz="quarter" idx="14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2" name="Marcador de texto 44"/>
          <p:cNvSpPr>
            <a:spLocks noGrp="1"/>
          </p:cNvSpPr>
          <p:nvPr>
            <p:ph type="body" sz="quarter" idx="16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606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lIns="252000" tIns="144000" rIns="144000" bIns="14400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/>
          </p:nvPr>
        </p:nvSpPr>
        <p:spPr>
          <a:xfrm>
            <a:off x="344106" y="2453180"/>
            <a:ext cx="1978029" cy="154311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403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5">
            <a:extLst>
              <a:ext uri="{FF2B5EF4-FFF2-40B4-BE49-F238E27FC236}">
                <a16:creationId xmlns:a16="http://schemas.microsoft.com/office/drawing/2014/main" id="{0C65C662-CD57-4284-8256-FD3DC5BE0E53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9" name="Agrupar 20">
            <a:extLst>
              <a:ext uri="{FF2B5EF4-FFF2-40B4-BE49-F238E27FC236}">
                <a16:creationId xmlns:a16="http://schemas.microsoft.com/office/drawing/2014/main" id="{1C4CEBF5-8DD4-4FF7-ACC5-10BD522AEA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10" name="Rectángulo 7">
              <a:extLst>
                <a:ext uri="{FF2B5EF4-FFF2-40B4-BE49-F238E27FC236}">
                  <a16:creationId xmlns:a16="http://schemas.microsoft.com/office/drawing/2014/main" id="{B4E2F417-AC8D-4732-9F47-86A5262C2639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1" name="Rectángulo 8">
              <a:extLst>
                <a:ext uri="{FF2B5EF4-FFF2-40B4-BE49-F238E27FC236}">
                  <a16:creationId xmlns:a16="http://schemas.microsoft.com/office/drawing/2014/main" id="{6B0DCC7E-56A5-451F-AF88-80E2BC7EF0DB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12" name="Rectángulo 9">
              <a:extLst>
                <a:ext uri="{FF2B5EF4-FFF2-40B4-BE49-F238E27FC236}">
                  <a16:creationId xmlns:a16="http://schemas.microsoft.com/office/drawing/2014/main" id="{87CDDC4F-84E1-4E88-989D-7AEE4C2C735E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pic>
        <p:nvPicPr>
          <p:cNvPr id="13" name="Imagen 17">
            <a:extLst>
              <a:ext uri="{FF2B5EF4-FFF2-40B4-BE49-F238E27FC236}">
                <a16:creationId xmlns:a16="http://schemas.microsoft.com/office/drawing/2014/main" id="{BB514876-D191-4429-9FB0-8FE716322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163763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8">
            <a:extLst>
              <a:ext uri="{FF2B5EF4-FFF2-40B4-BE49-F238E27FC236}">
                <a16:creationId xmlns:a16="http://schemas.microsoft.com/office/drawing/2014/main" id="{ECA52ECE-5E96-4390-AF01-F1F1E0C7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884488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9">
            <a:extLst>
              <a:ext uri="{FF2B5EF4-FFF2-40B4-BE49-F238E27FC236}">
                <a16:creationId xmlns:a16="http://schemas.microsoft.com/office/drawing/2014/main" id="{CC68B095-8EAE-4443-8758-EA745F084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608388"/>
            <a:ext cx="968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777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>
            <a:extLst>
              <a:ext uri="{FF2B5EF4-FFF2-40B4-BE49-F238E27FC236}">
                <a16:creationId xmlns:a16="http://schemas.microsoft.com/office/drawing/2014/main" id="{CA189DD5-80C1-4AF3-A3C6-6B4811AE6DB9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5" name="Agrupar 20">
            <a:extLst>
              <a:ext uri="{FF2B5EF4-FFF2-40B4-BE49-F238E27FC236}">
                <a16:creationId xmlns:a16="http://schemas.microsoft.com/office/drawing/2014/main" id="{8FC5924E-8408-4482-BDD5-62CECACD92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6" name="Rectángulo 7">
              <a:extLst>
                <a:ext uri="{FF2B5EF4-FFF2-40B4-BE49-F238E27FC236}">
                  <a16:creationId xmlns:a16="http://schemas.microsoft.com/office/drawing/2014/main" id="{741F80E3-568F-404D-88B0-66EC3BCB974F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8">
              <a:extLst>
                <a:ext uri="{FF2B5EF4-FFF2-40B4-BE49-F238E27FC236}">
                  <a16:creationId xmlns:a16="http://schemas.microsoft.com/office/drawing/2014/main" id="{7EEF717F-5E93-4D20-98BD-950CB124E7E0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15B79742-4E08-46AB-8192-4C922FA16C05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49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0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3">
            <a:extLst>
              <a:ext uri="{FF2B5EF4-FFF2-40B4-BE49-F238E27FC236}">
                <a16:creationId xmlns:a16="http://schemas.microsoft.com/office/drawing/2014/main" id="{1C53A753-EA16-4CC6-B512-DC48620A9925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6" name="Agrupar 35">
            <a:extLst>
              <a:ext uri="{FF2B5EF4-FFF2-40B4-BE49-F238E27FC236}">
                <a16:creationId xmlns:a16="http://schemas.microsoft.com/office/drawing/2014/main" id="{8FB2D935-3E93-469C-AD73-A67D765E9E2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7" name="Rectángulo 36">
              <a:extLst>
                <a:ext uri="{FF2B5EF4-FFF2-40B4-BE49-F238E27FC236}">
                  <a16:creationId xmlns:a16="http://schemas.microsoft.com/office/drawing/2014/main" id="{7ECEC950-384B-4EFA-99BC-19DE193AF81F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8" name="Rectángulo 37">
              <a:extLst>
                <a:ext uri="{FF2B5EF4-FFF2-40B4-BE49-F238E27FC236}">
                  <a16:creationId xmlns:a16="http://schemas.microsoft.com/office/drawing/2014/main" id="{4401DDBD-5F91-40E4-BA27-E6D0D262F90E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9" name="Rectángulo 38">
              <a:extLst>
                <a:ext uri="{FF2B5EF4-FFF2-40B4-BE49-F238E27FC236}">
                  <a16:creationId xmlns:a16="http://schemas.microsoft.com/office/drawing/2014/main" id="{D3FE2DF7-EE7A-492B-8C19-9E28476A4055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6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12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3">
            <a:extLst>
              <a:ext uri="{FF2B5EF4-FFF2-40B4-BE49-F238E27FC236}">
                <a16:creationId xmlns:a16="http://schemas.microsoft.com/office/drawing/2014/main" id="{76FE1B1A-41ED-419C-9F85-B0A5D3D53B4E}"/>
              </a:ext>
            </a:extLst>
          </p:cNvPr>
          <p:cNvSpPr>
            <a:spLocks/>
          </p:cNvSpPr>
          <p:nvPr userDrawn="1"/>
        </p:nvSpPr>
        <p:spPr>
          <a:xfrm>
            <a:off x="-20638" y="136525"/>
            <a:ext cx="7483476" cy="120650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grpSp>
        <p:nvGrpSpPr>
          <p:cNvPr id="4" name="Agrupar 15">
            <a:extLst>
              <a:ext uri="{FF2B5EF4-FFF2-40B4-BE49-F238E27FC236}">
                <a16:creationId xmlns:a16="http://schemas.microsoft.com/office/drawing/2014/main" id="{34309F47-40D7-4C6A-A4CC-EAE8B44CED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62838" y="136525"/>
            <a:ext cx="1160462" cy="1206500"/>
            <a:chOff x="7462808" y="338654"/>
            <a:chExt cx="1159940" cy="857250"/>
          </a:xfrm>
        </p:grpSpPr>
        <p:sp>
          <p:nvSpPr>
            <p:cNvPr id="5" name="Rectángulo 16">
              <a:extLst>
                <a:ext uri="{FF2B5EF4-FFF2-40B4-BE49-F238E27FC236}">
                  <a16:creationId xmlns:a16="http://schemas.microsoft.com/office/drawing/2014/main" id="{375B81C4-379A-477D-BCA5-82AB3DF7B569}"/>
                </a:ext>
              </a:extLst>
            </p:cNvPr>
            <p:cNvSpPr>
              <a:spLocks/>
            </p:cNvSpPr>
            <p:nvPr userDrawn="1"/>
          </p:nvSpPr>
          <p:spPr>
            <a:xfrm>
              <a:off x="7462808" y="338654"/>
              <a:ext cx="387176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6" name="Rectángulo 17">
              <a:extLst>
                <a:ext uri="{FF2B5EF4-FFF2-40B4-BE49-F238E27FC236}">
                  <a16:creationId xmlns:a16="http://schemas.microsoft.com/office/drawing/2014/main" id="{5354F5F8-7412-4E17-996D-724FC769A55B}"/>
                </a:ext>
              </a:extLst>
            </p:cNvPr>
            <p:cNvSpPr>
              <a:spLocks/>
            </p:cNvSpPr>
            <p:nvPr userDrawn="1"/>
          </p:nvSpPr>
          <p:spPr>
            <a:xfrm>
              <a:off x="7849984" y="338654"/>
              <a:ext cx="385588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  <p:sp>
          <p:nvSpPr>
            <p:cNvPr id="7" name="Rectángulo 18">
              <a:extLst>
                <a:ext uri="{FF2B5EF4-FFF2-40B4-BE49-F238E27FC236}">
                  <a16:creationId xmlns:a16="http://schemas.microsoft.com/office/drawing/2014/main" id="{685D3917-D54F-458C-A21D-F3F63E8154A6}"/>
                </a:ext>
              </a:extLst>
            </p:cNvPr>
            <p:cNvSpPr>
              <a:spLocks/>
            </p:cNvSpPr>
            <p:nvPr userDrawn="1"/>
          </p:nvSpPr>
          <p:spPr>
            <a:xfrm>
              <a:off x="8235572" y="338654"/>
              <a:ext cx="387176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/>
            </a:p>
          </p:txBody>
        </p: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186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B0468C3-A127-489A-85D4-03B0686176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BR"/>
              <a:t>CLIC PARA EDITAR TÍTULO</a:t>
            </a:r>
            <a:endParaRPr lang="es-ES" altLang="pt-B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9C3E668-CE11-42B5-BD6D-3904E2178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BR"/>
              <a:t>Haga clic para modificar el estilo de texto del patrón</a:t>
            </a:r>
          </a:p>
          <a:p>
            <a:pPr lvl="1"/>
            <a:r>
              <a:rPr lang="es-ES_tradnl" altLang="pt-BR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24" r:id="rId3"/>
    <p:sldLayoutId id="2147493530" r:id="rId4"/>
    <p:sldLayoutId id="2147493531" r:id="rId5"/>
    <p:sldLayoutId id="2147493525" r:id="rId6"/>
    <p:sldLayoutId id="2147493532" r:id="rId7"/>
    <p:sldLayoutId id="2147493526" r:id="rId8"/>
    <p:sldLayoutId id="2147493533" r:id="rId9"/>
    <p:sldLayoutId id="2147493534" r:id="rId10"/>
    <p:sldLayoutId id="2147493535" r:id="rId11"/>
    <p:sldLayoutId id="2147493527" r:id="rId12"/>
    <p:sldLayoutId id="21474935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A3B7D"/>
          </a:solidFill>
          <a:latin typeface="Trebuchet MS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rgbClr val="C1C5E4"/>
        </a:buClr>
        <a:buFont typeface="Arial" panose="020B0604020202020204" pitchFamily="34" charset="0"/>
        <a:defRPr sz="1600" kern="1200">
          <a:solidFill>
            <a:srgbClr val="000000"/>
          </a:solidFill>
          <a:latin typeface="Trebuchet MS"/>
          <a:ea typeface="Trebuchet MS" panose="020B0603020202020204" pitchFamily="34" charset="0"/>
          <a:cs typeface="Trebuchet MS"/>
        </a:defRPr>
      </a:lvl1pPr>
      <a:lvl2pPr indent="-139700" algn="l" defTabSz="457200" rtl="0" eaLnBrk="0" fontAlgn="base" hangingPunct="0">
        <a:spcBef>
          <a:spcPts val="600"/>
        </a:spcBef>
        <a:spcAft>
          <a:spcPct val="0"/>
        </a:spcAft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Trebuchet MS" panose="020B0603020202020204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58AEE85-4D0E-4F56-B4A7-1D103B7C69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BR"/>
              <a:t>CLIC PARA EDITAR TÍTULO</a:t>
            </a:r>
            <a:endParaRPr lang="es-ES" altLang="pt-B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1506C8A1-115E-416A-9463-D76F7879D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BR"/>
              <a:t>Haga clic para modificar el estilo de texto del patrón</a:t>
            </a:r>
          </a:p>
          <a:p>
            <a:pPr lvl="1"/>
            <a:r>
              <a:rPr lang="es-ES_tradnl" altLang="pt-BR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5620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39" r:id="rId2"/>
    <p:sldLayoutId id="2147493540" r:id="rId3"/>
    <p:sldLayoutId id="2147493541" r:id="rId4"/>
    <p:sldLayoutId id="2147493542" r:id="rId5"/>
    <p:sldLayoutId id="2147493543" r:id="rId6"/>
    <p:sldLayoutId id="2147493544" r:id="rId7"/>
    <p:sldLayoutId id="2147493545" r:id="rId8"/>
    <p:sldLayoutId id="2147493546" r:id="rId9"/>
    <p:sldLayoutId id="2147493547" r:id="rId10"/>
    <p:sldLayoutId id="2147493548" r:id="rId11"/>
    <p:sldLayoutId id="2147493549" r:id="rId12"/>
    <p:sldLayoutId id="214749355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A3B7D"/>
          </a:solidFill>
          <a:latin typeface="Trebuchet MS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A3B7D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rgbClr val="C1C5E4"/>
        </a:buClr>
        <a:buFont typeface="Arial" panose="020B0604020202020204" pitchFamily="34" charset="0"/>
        <a:defRPr sz="1600" kern="1200">
          <a:solidFill>
            <a:srgbClr val="000000"/>
          </a:solidFill>
          <a:latin typeface="Trebuchet MS"/>
          <a:ea typeface="Trebuchet MS" panose="020B0603020202020204" pitchFamily="34" charset="0"/>
          <a:cs typeface="Trebuchet MS"/>
        </a:defRPr>
      </a:lvl1pPr>
      <a:lvl2pPr indent="-139700" algn="l" defTabSz="457200" rtl="0" eaLnBrk="0" fontAlgn="base" hangingPunct="0">
        <a:spcBef>
          <a:spcPts val="600"/>
        </a:spcBef>
        <a:spcAft>
          <a:spcPct val="0"/>
        </a:spcAft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Trebuchet MS" panose="020B0603020202020204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Trebuchet MS" panose="020B0603020202020204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E26C14D1-CB3D-4C34-85DD-17E44825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3313"/>
            <a:ext cx="8229600" cy="482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International Urban cooperation</a:t>
            </a:r>
          </a:p>
        </p:txBody>
      </p:sp>
      <p:sp>
        <p:nvSpPr>
          <p:cNvPr id="13315" name="Marcador de texto 16">
            <a:extLst>
              <a:ext uri="{FF2B5EF4-FFF2-40B4-BE49-F238E27FC236}">
                <a16:creationId xmlns:a16="http://schemas.microsoft.com/office/drawing/2014/main" id="{3AE79B9C-F5FA-4CBF-97F1-3CF6787FF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77800" y="4213225"/>
            <a:ext cx="9197975" cy="59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1500" cap="none" dirty="0">
                <a:solidFill>
                  <a:srgbClr val="2F80EE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C1: COOPERATION BETWEEN CITIES (LA &amp; EU): </a:t>
            </a:r>
            <a:r>
              <a:rPr lang="en-US" altLang="pt-BR" sz="2200" cap="none" dirty="0">
                <a:solidFill>
                  <a:srgbClr val="2F80EE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CONSORCIO GRANDE ABC + TORINO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D6547-EF68-43B3-B949-44FEA4CC9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9788" y="4684713"/>
            <a:ext cx="4008437" cy="1619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altLang="pt-BR" dirty="0" err="1">
                <a:latin typeface="Trebuchet MS" panose="020B0603020202020204" pitchFamily="34" charset="0"/>
                <a:cs typeface="Trebuchet MS" panose="020B0603020202020204" pitchFamily="34" charset="0"/>
              </a:rPr>
              <a:t>Name</a:t>
            </a:r>
            <a:r>
              <a:rPr lang="es-E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1 &amp; </a:t>
            </a:r>
            <a:r>
              <a:rPr lang="es-ES" altLang="pt-BR" dirty="0" err="1">
                <a:latin typeface="Trebuchet MS" panose="020B0603020202020204" pitchFamily="34" charset="0"/>
                <a:cs typeface="Trebuchet MS" panose="020B0603020202020204" pitchFamily="34" charset="0"/>
              </a:rPr>
              <a:t>Fabrizio</a:t>
            </a:r>
            <a:r>
              <a:rPr lang="es-E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altLang="pt-BR" dirty="0" err="1">
                <a:latin typeface="Trebuchet MS" panose="020B0603020202020204" pitchFamily="34" charset="0"/>
                <a:cs typeface="Trebuchet MS" panose="020B0603020202020204" pitchFamily="34" charset="0"/>
              </a:rPr>
              <a:t>Arneodo</a:t>
            </a:r>
            <a:r>
              <a:rPr lang="es-E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|| email 1 &amp; fabrizio.arneodo@5t.torino.it </a:t>
            </a:r>
          </a:p>
        </p:txBody>
      </p:sp>
      <p:sp>
        <p:nvSpPr>
          <p:cNvPr id="13317" name="CuadroTexto 12">
            <a:extLst>
              <a:ext uri="{FF2B5EF4-FFF2-40B4-BE49-F238E27FC236}">
                <a16:creationId xmlns:a16="http://schemas.microsoft.com/office/drawing/2014/main" id="{962DF9E9-0BF4-47FF-9E67-719A6B76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4641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1C5E4"/>
              </a:buClr>
              <a:buFont typeface="Arial" panose="020B0604020202020204" pitchFamily="34" charset="0"/>
              <a:defRPr sz="16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C1C5E4"/>
              </a:buClr>
              <a:buSzPct val="100000"/>
              <a:buFont typeface="Lucida Grande"/>
              <a:buChar char="❘"/>
              <a:defRPr sz="160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pt-B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04A27095-C525-462A-9BF9-13D2D0ABF245}"/>
              </a:ext>
            </a:extLst>
          </p:cNvPr>
          <p:cNvSpPr txBox="1">
            <a:spLocks/>
          </p:cNvSpPr>
          <p:nvPr/>
        </p:nvSpPr>
        <p:spPr bwMode="auto">
          <a:xfrm>
            <a:off x="4649788" y="4867275"/>
            <a:ext cx="4092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/>
          </a:bodyPr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1C5E4"/>
              </a:buClr>
              <a:buFont typeface="Arial" panose="020B0604020202020204" pitchFamily="34" charset="0"/>
              <a:defRPr sz="1100" kern="1200">
                <a:solidFill>
                  <a:srgbClr val="0A3B7D"/>
                </a:solidFill>
                <a:latin typeface="Trebuchet MS"/>
                <a:ea typeface="Trebuchet MS" panose="020B0603020202020204" pitchFamily="34" charset="0"/>
                <a:cs typeface="Trebuchet MS"/>
              </a:defRPr>
            </a:lvl1pPr>
            <a:lvl2pPr indent="-1397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C1C5E4"/>
              </a:buClr>
              <a:buSzPct val="100000"/>
              <a:buFont typeface="Lucida Grande"/>
              <a:buChar char="❘"/>
              <a:defRPr sz="1600" kern="1200">
                <a:solidFill>
                  <a:srgbClr val="000000"/>
                </a:solidFill>
                <a:latin typeface="Trebuchet MS"/>
                <a:ea typeface="Trebuchet MS" panose="020B0603020202020204" pitchFamily="34" charset="0"/>
                <a:cs typeface="Trebuchet M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Trebuchet MS" panose="020B0603020202020204" pitchFamily="34" charset="0"/>
                <a:cs typeface="Trebuchet M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Trebuchet MS" panose="020B0603020202020204" pitchFamily="34" charset="0"/>
                <a:cs typeface="Trebuchet M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Trebuchet MS" panose="020B0603020202020204" pitchFamily="34" charset="0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s-ES" altLang="pt-BR" dirty="0" err="1">
                <a:latin typeface="Trebuchet MS" panose="020B0603020202020204" pitchFamily="34" charset="0"/>
                <a:cs typeface="Trebuchet MS" panose="020B0603020202020204" pitchFamily="34" charset="0"/>
              </a:rPr>
              <a:t>Name</a:t>
            </a:r>
            <a:r>
              <a:rPr lang="es-E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2      &amp; Paulo Benites|| email 1 &amp; paulo.benites@globace.com.br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FACD6B91-0979-4FB6-B217-0929F8AE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38138"/>
            <a:ext cx="7292975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OBJECTIVES OF ACTION PLAN</a:t>
            </a:r>
          </a:p>
        </p:txBody>
      </p:sp>
      <p:sp>
        <p:nvSpPr>
          <p:cNvPr id="14339" name="Marcador de texto 7">
            <a:extLst>
              <a:ext uri="{FF2B5EF4-FFF2-40B4-BE49-F238E27FC236}">
                <a16:creationId xmlns:a16="http://schemas.microsoft.com/office/drawing/2014/main" id="{8A422C6E-8CE0-4617-A3FB-3664059B0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sz="2000" b="1">
                <a:latin typeface="Calibri" panose="020F0502020204030204" pitchFamily="34" charset="0"/>
                <a:cs typeface="Trebuchet MS" panose="020B0603020202020204" pitchFamily="34" charset="0"/>
              </a:rPr>
              <a:t>Main objectives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>
                <a:latin typeface="Calibri" panose="020F0502020204030204" pitchFamily="34" charset="0"/>
                <a:cs typeface="Trebuchet MS" panose="020B0603020202020204" pitchFamily="34" charset="0"/>
              </a:rPr>
              <a:t>Design of public policies to promote sustainable urban mobility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>
                <a:latin typeface="Calibri" panose="020F0502020204030204" pitchFamily="34" charset="0"/>
                <a:cs typeface="Trebuchet MS" panose="020B0603020202020204" pitchFamily="34" charset="0"/>
              </a:rPr>
              <a:t>Transfer and adaptation of technologies for the integration of local transport systems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it-IT" altLang="pt-BR">
                <a:latin typeface="Calibri" panose="020F0502020204030204" pitchFamily="34" charset="0"/>
                <a:cs typeface="Trebuchet MS" panose="020B0603020202020204" pitchFamily="34" charset="0"/>
              </a:rPr>
              <a:t>Development of the concept of MaaS – Mobility as a Service</a:t>
            </a:r>
            <a:endParaRPr lang="pt-BR" altLang="pt-BR">
              <a:latin typeface="Calibri" panose="020F0502020204030204" pitchFamily="34" charset="0"/>
              <a:cs typeface="Trebuchet MS" panose="020B0603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sz="2000" b="1">
                <a:latin typeface="Calibri" panose="020F0502020204030204" pitchFamily="34" charset="0"/>
                <a:cs typeface="Trebuchet MS" panose="020B0603020202020204" pitchFamily="34" charset="0"/>
              </a:rPr>
              <a:t>Expected results and impacts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>
                <a:latin typeface="Calibri" panose="020F0502020204030204" pitchFamily="34" charset="0"/>
                <a:cs typeface="Trebuchet MS" panose="020B0603020202020204" pitchFamily="34" charset="0"/>
              </a:rPr>
              <a:t>Improved governance at local level in providing transport services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>
                <a:latin typeface="Calibri" panose="020F0502020204030204" pitchFamily="34" charset="0"/>
                <a:cs typeface="Trebuchet MS" panose="020B0603020202020204" pitchFamily="34" charset="0"/>
              </a:rPr>
              <a:t>Increase the average speed of traffic in ABC -&gt; improved air quality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>
                <a:latin typeface="Calibri" panose="020F0502020204030204" pitchFamily="34" charset="0"/>
                <a:cs typeface="Trebuchet MS" panose="020B0603020202020204" pitchFamily="34" charset="0"/>
              </a:rPr>
              <a:t>Promote the use of public transport and reduce the use of private cars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None/>
            </a:pPr>
            <a:endParaRPr lang="en-US" altLang="pt-BR">
              <a:latin typeface="Calibri" panose="020F0502020204030204" pitchFamily="34" charset="0"/>
              <a:cs typeface="Trebuchet MS" panose="020B0603020202020204" pitchFamily="34" charset="0"/>
            </a:endParaRPr>
          </a:p>
        </p:txBody>
      </p:sp>
      <p:pic>
        <p:nvPicPr>
          <p:cNvPr id="14340" name="Espaço Reservado para Imagem 2">
            <a:extLst>
              <a:ext uri="{FF2B5EF4-FFF2-40B4-BE49-F238E27FC236}">
                <a16:creationId xmlns:a16="http://schemas.microsoft.com/office/drawing/2014/main" id="{AB523182-FA3C-4A1C-95EF-F765F8DC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7195"/>
          <a:stretch>
            <a:fillRect/>
          </a:stretch>
        </p:blipFill>
        <p:spPr bwMode="auto">
          <a:xfrm>
            <a:off x="7240588" y="136525"/>
            <a:ext cx="14779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298D8E1B-5FE4-41DD-BA87-4F807010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325"/>
            <a:ext cx="7061200" cy="1162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dirty="0">
                <a:ea typeface="+mj-ea"/>
              </a:rPr>
              <a:t>MILESTONES FOR RESULTS</a:t>
            </a:r>
            <a:endParaRPr lang="en-GB" dirty="0">
              <a:ea typeface="+mj-ea"/>
            </a:endParaRPr>
          </a:p>
        </p:txBody>
      </p:sp>
      <p:sp>
        <p:nvSpPr>
          <p:cNvPr id="15363" name="Marcador de texto 7">
            <a:extLst>
              <a:ext uri="{FF2B5EF4-FFF2-40B4-BE49-F238E27FC236}">
                <a16:creationId xmlns:a16="http://schemas.microsoft.com/office/drawing/2014/main" id="{3134F9E8-24DB-426A-B7DC-48270E3A4E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sz="2000" b="1" dirty="0">
                <a:latin typeface="Calibri" panose="020F0502020204030204" pitchFamily="34" charset="0"/>
                <a:cs typeface="Trebuchet MS" panose="020B0603020202020204" pitchFamily="34" charset="0"/>
              </a:rPr>
              <a:t>M</a:t>
            </a:r>
            <a:r>
              <a:rPr lang="pt-BR" altLang="pt-BR" sz="2000" b="1" dirty="0">
                <a:latin typeface="Calibri" panose="020F0502020204030204" pitchFamily="34" charset="0"/>
                <a:cs typeface="Trebuchet MS" panose="020B0603020202020204" pitchFamily="34" charset="0"/>
              </a:rPr>
              <a:t>ain milestones</a:t>
            </a:r>
            <a:r>
              <a:rPr lang="en-GB" altLang="pt-BR" sz="2000" b="1" dirty="0">
                <a:latin typeface="Calibri" panose="020F0502020204030204" pitchFamily="34" charset="0"/>
                <a:cs typeface="Trebuchet MS" panose="020B0603020202020204" pitchFamily="34" charset="0"/>
              </a:rPr>
              <a:t> leading to results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Specification of </a:t>
            </a:r>
            <a:r>
              <a:rPr lang="en-US" altLang="pt-BR" b="1" dirty="0">
                <a:latin typeface="Calibri" panose="020F0502020204030204" pitchFamily="34" charset="0"/>
                <a:cs typeface="Trebuchet MS" panose="020B0603020202020204" pitchFamily="34" charset="0"/>
              </a:rPr>
              <a:t>integrated ticketing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system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Development of a </a:t>
            </a:r>
            <a:r>
              <a:rPr lang="en-US" altLang="pt-BR" b="1" dirty="0" err="1">
                <a:latin typeface="Calibri" panose="020F0502020204030204" pitchFamily="34" charset="0"/>
                <a:cs typeface="Trebuchet MS" panose="020B0603020202020204" pitchFamily="34" charset="0"/>
              </a:rPr>
              <a:t>MaaS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concept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b="1" dirty="0">
                <a:latin typeface="Calibri" panose="020F0502020204030204" pitchFamily="34" charset="0"/>
                <a:cs typeface="Trebuchet MS" panose="020B0603020202020204" pitchFamily="34" charset="0"/>
              </a:rPr>
              <a:t>Technological integration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on the model of City of Torino/5T operation center and ICT technologies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Deep knowledge of the transport demand and users habits – </a:t>
            </a:r>
            <a:r>
              <a:rPr lang="en-US" altLang="pt-BR" b="1" dirty="0">
                <a:latin typeface="Calibri" panose="020F0502020204030204" pitchFamily="34" charset="0"/>
                <a:cs typeface="Trebuchet MS" panose="020B0603020202020204" pitchFamily="34" charset="0"/>
              </a:rPr>
              <a:t>Big Data processing</a:t>
            </a:r>
            <a:endParaRPr lang="en-US" altLang="pt-BR" dirty="0">
              <a:latin typeface="Calibri" panose="020F0502020204030204" pitchFamily="34" charset="0"/>
              <a:cs typeface="Trebuchet MS" panose="020B0603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Deployment of applications re-using developments from Torino/5T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Development of new applications to be used by both cities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b="1" dirty="0">
                <a:latin typeface="Calibri" panose="020F0502020204030204" pitchFamily="34" charset="0"/>
                <a:cs typeface="Trebuchet MS" panose="020B0603020202020204" pitchFamily="34" charset="0"/>
              </a:rPr>
              <a:t>Institutional integration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on the model of the </a:t>
            </a:r>
            <a:r>
              <a:rPr lang="en-US" altLang="pt-BR" dirty="0" err="1">
                <a:latin typeface="Calibri" panose="020F0502020204030204" pitchFamily="34" charset="0"/>
                <a:cs typeface="Trebuchet MS" panose="020B0603020202020204" pitchFamily="34" charset="0"/>
              </a:rPr>
              <a:t>Agenzia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per la </a:t>
            </a:r>
            <a:r>
              <a:rPr lang="en-US" altLang="pt-BR" dirty="0" err="1">
                <a:latin typeface="Calibri" panose="020F0502020204030204" pitchFamily="34" charset="0"/>
                <a:cs typeface="Trebuchet MS" panose="020B0603020202020204" pitchFamily="34" charset="0"/>
              </a:rPr>
              <a:t>Mobilità</a:t>
            </a:r>
            <a:r>
              <a:rPr lang="en-US" altLang="pt-BR" dirty="0">
                <a:latin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altLang="pt-BR" dirty="0" err="1">
                <a:latin typeface="Calibri" panose="020F0502020204030204" pitchFamily="34" charset="0"/>
                <a:cs typeface="Trebuchet MS" panose="020B0603020202020204" pitchFamily="34" charset="0"/>
              </a:rPr>
              <a:t>Piemontese</a:t>
            </a:r>
            <a:endParaRPr lang="en-US" altLang="pt-BR" dirty="0">
              <a:latin typeface="Calibri" panose="020F0502020204030204" pitchFamily="34" charset="0"/>
              <a:cs typeface="Trebuchet MS" panose="020B0603020202020204" pitchFamily="34" charset="0"/>
            </a:endParaRPr>
          </a:p>
        </p:txBody>
      </p:sp>
      <p:pic>
        <p:nvPicPr>
          <p:cNvPr id="15364" name="Espaço Reservado para Imagem 2">
            <a:extLst>
              <a:ext uri="{FF2B5EF4-FFF2-40B4-BE49-F238E27FC236}">
                <a16:creationId xmlns:a16="http://schemas.microsoft.com/office/drawing/2014/main" id="{6A6CD73B-11EF-4476-B17E-A05FF321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41288"/>
            <a:ext cx="1979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D3F5F2E9-D61B-4DF8-A1AA-ACAE71A3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338138"/>
            <a:ext cx="6596062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KEY ACTIONS</a:t>
            </a:r>
          </a:p>
        </p:txBody>
      </p:sp>
      <p:sp>
        <p:nvSpPr>
          <p:cNvPr id="16387" name="Marcador de texto 7">
            <a:extLst>
              <a:ext uri="{FF2B5EF4-FFF2-40B4-BE49-F238E27FC236}">
                <a16:creationId xmlns:a16="http://schemas.microsoft.com/office/drawing/2014/main" id="{096ED7E7-D931-41E8-B13D-F1025E025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sz="2000" b="1">
                <a:latin typeface="Calibri" panose="020F0502020204030204" pitchFamily="34" charset="0"/>
                <a:cs typeface="Trebuchet MS" panose="020B0603020202020204" pitchFamily="34" charset="0"/>
              </a:rPr>
              <a:t>Key actions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None/>
            </a:pPr>
            <a:endParaRPr lang="pt-BR" altLang="pt-BR">
              <a:latin typeface="Calibri" panose="020F0502020204030204" pitchFamily="34" charset="0"/>
              <a:cs typeface="Trebuchet MS" panose="020B0603020202020204" pitchFamily="34" charset="0"/>
            </a:endParaRPr>
          </a:p>
        </p:txBody>
      </p:sp>
      <p:pic>
        <p:nvPicPr>
          <p:cNvPr id="16388" name="Espaço Reservado para Imagem 3">
            <a:extLst>
              <a:ext uri="{FF2B5EF4-FFF2-40B4-BE49-F238E27FC236}">
                <a16:creationId xmlns:a16="http://schemas.microsoft.com/office/drawing/2014/main" id="{D63C577E-D5F5-4230-811E-42352AC5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34938"/>
            <a:ext cx="215423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m 5">
            <a:extLst>
              <a:ext uri="{FF2B5EF4-FFF2-40B4-BE49-F238E27FC236}">
                <a16:creationId xmlns:a16="http://schemas.microsoft.com/office/drawing/2014/main" id="{0A1C95D1-A33C-416A-B0F1-B9ED987E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458913"/>
            <a:ext cx="5522913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77EAB-6366-4F35-AA69-E52E7D31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8" y="338138"/>
            <a:ext cx="6596062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Sources of funding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56817AB-D8EB-46FF-BC59-175680225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 rtlCol="0"/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  <a:defRPr/>
            </a:pPr>
            <a:endParaRPr lang="en-US" dirty="0">
              <a:latin typeface="+mj-lt"/>
              <a:ea typeface="+mn-ea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  <a:defRPr/>
            </a:pPr>
            <a:endParaRPr lang="en-US" dirty="0">
              <a:latin typeface="+mj-lt"/>
              <a:ea typeface="+mn-ea"/>
            </a:endParaRPr>
          </a:p>
        </p:txBody>
      </p:sp>
      <p:pic>
        <p:nvPicPr>
          <p:cNvPr id="21507" name="Espaço Reservado para Imagem 3">
            <a:extLst>
              <a:ext uri="{FF2B5EF4-FFF2-40B4-BE49-F238E27FC236}">
                <a16:creationId xmlns:a16="http://schemas.microsoft.com/office/drawing/2014/main" id="{88BC558E-53CF-4115-A0CE-2636B91C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4660"/>
          <a:stretch>
            <a:fillRect/>
          </a:stretch>
        </p:blipFill>
        <p:spPr bwMode="auto">
          <a:xfrm>
            <a:off x="6953250" y="134938"/>
            <a:ext cx="2146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62" name="Group 1082">
            <a:extLst>
              <a:ext uri="{FF2B5EF4-FFF2-40B4-BE49-F238E27FC236}">
                <a16:creationId xmlns:a16="http://schemas.microsoft.com/office/drawing/2014/main" id="{6B5D1290-F9C7-4E8F-8569-1366DB94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87788"/>
              </p:ext>
            </p:extLst>
          </p:nvPr>
        </p:nvGraphicFramePr>
        <p:xfrm>
          <a:off x="184150" y="1463675"/>
          <a:ext cx="8667750" cy="3424191"/>
        </p:xfrm>
        <a:graphic>
          <a:graphicData uri="http://schemas.openxmlformats.org/drawingml/2006/table">
            <a:tbl>
              <a:tblPr/>
              <a:tblGrid>
                <a:gridCol w="3303588">
                  <a:extLst>
                    <a:ext uri="{9D8B030D-6E8A-4147-A177-3AD203B41FA5}">
                      <a16:colId xmlns:a16="http://schemas.microsoft.com/office/drawing/2014/main" val="2446271770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37858949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1648621290"/>
                    </a:ext>
                  </a:extLst>
                </a:gridCol>
                <a:gridCol w="1611312">
                  <a:extLst>
                    <a:ext uri="{9D8B030D-6E8A-4147-A177-3AD203B41FA5}">
                      <a16:colId xmlns:a16="http://schemas.microsoft.com/office/drawing/2014/main" val="3961703111"/>
                    </a:ext>
                  </a:extLst>
                </a:gridCol>
              </a:tblGrid>
              <a:tr h="696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Projects</a:t>
                      </a:r>
                      <a:endParaRPr kumimoji="0" lang="es-CO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GRANDE ABC </a:t>
                      </a:r>
                      <a:r>
                        <a:rPr kumimoji="0" lang="en-GB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 Budget (EUR)</a:t>
                      </a:r>
                      <a:endParaRPr kumimoji="0" lang="es-CO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TORINO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 Budget (EUR)</a:t>
                      </a:r>
                      <a:endParaRPr kumimoji="0" lang="es-CO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Funding Need- IUC (EUR)</a:t>
                      </a:r>
                      <a:endParaRPr kumimoji="0" lang="es-CO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86959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1- </a:t>
                      </a:r>
                      <a:r>
                        <a:rPr kumimoji="0" lang="es-CO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Tariff Integration + Ticket Technology Integration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37.500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640.000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1378"/>
                  </a:ext>
                </a:extLst>
              </a:tr>
              <a:tr h="27463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2- 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Design of Regional Mobility Control Center and New Applications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0747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Design of Regional Mobility Control Center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1.107.500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2485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Single Platform – Infomobility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414.000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72533"/>
                  </a:ext>
                </a:extLst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New uses of technology (wifi on board, demand orientation)</a:t>
                      </a:r>
                      <a:endParaRPr kumimoji="0" lang="es-CO" altLang="pt-BR" sz="11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582.500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82227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3- Strengthening of Governance and Improvement of Management Structures 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132.500</a:t>
                      </a:r>
                      <a:endParaRPr kumimoji="0" lang="es-CO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0A3B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B7D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308.000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07813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E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1.411.500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E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kumimoji="0" lang="es-CO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E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1C5E4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C1C5E4"/>
                        </a:buClr>
                        <a:buSzPct val="100000"/>
                        <a:buFont typeface="Lucida Grande"/>
                        <a:defRPr sz="1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1.944.500</a:t>
                      </a:r>
                      <a:endParaRPr kumimoji="0" lang="es-CO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5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7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20D87903-BD25-492E-A6A8-5771A610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338138"/>
            <a:ext cx="6596062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TIMELINE</a:t>
            </a:r>
          </a:p>
        </p:txBody>
      </p:sp>
      <p:pic>
        <p:nvPicPr>
          <p:cNvPr id="19459" name="Espaço Reservado para Imagem 3">
            <a:extLst>
              <a:ext uri="{FF2B5EF4-FFF2-40B4-BE49-F238E27FC236}">
                <a16:creationId xmlns:a16="http://schemas.microsoft.com/office/drawing/2014/main" id="{17530C26-322C-4024-93B8-4D81ADEF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2875"/>
            <a:ext cx="21415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10">
            <a:extLst>
              <a:ext uri="{FF2B5EF4-FFF2-40B4-BE49-F238E27FC236}">
                <a16:creationId xmlns:a16="http://schemas.microsoft.com/office/drawing/2014/main" id="{4B161EA6-7FDD-4CD5-B300-3B527BB2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1"/>
          <a:stretch>
            <a:fillRect/>
          </a:stretch>
        </p:blipFill>
        <p:spPr bwMode="auto">
          <a:xfrm>
            <a:off x="134938" y="2478088"/>
            <a:ext cx="304006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m 11">
            <a:extLst>
              <a:ext uri="{FF2B5EF4-FFF2-40B4-BE49-F238E27FC236}">
                <a16:creationId xmlns:a16="http://schemas.microsoft.com/office/drawing/2014/main" id="{A83CC888-4B4C-4F88-A7EB-C2B93503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6"/>
          <a:stretch>
            <a:fillRect/>
          </a:stretch>
        </p:blipFill>
        <p:spPr bwMode="auto">
          <a:xfrm>
            <a:off x="3357563" y="1702585"/>
            <a:ext cx="56610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m 12">
            <a:extLst>
              <a:ext uri="{FF2B5EF4-FFF2-40B4-BE49-F238E27FC236}">
                <a16:creationId xmlns:a16="http://schemas.microsoft.com/office/drawing/2014/main" id="{9D2E3852-51D5-4D40-BC26-FBF20CCF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5975"/>
            <a:ext cx="56610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7295FF9E-730E-4504-8A90-927A7CA3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338138"/>
            <a:ext cx="6596062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LESSONS LEARNED</a:t>
            </a:r>
          </a:p>
        </p:txBody>
      </p:sp>
      <p:sp>
        <p:nvSpPr>
          <p:cNvPr id="20483" name="Marcador de texto 7">
            <a:extLst>
              <a:ext uri="{FF2B5EF4-FFF2-40B4-BE49-F238E27FC236}">
                <a16:creationId xmlns:a16="http://schemas.microsoft.com/office/drawing/2014/main" id="{F04A8BA8-C287-4B0B-9DC2-11A4C452A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None/>
            </a:pP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	LESSONS LEARNED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The </a:t>
            </a: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governance of the local stakeholders</a:t>
            </a: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is fundamental to implement integrated solutions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Understanding the </a:t>
            </a: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behavior and demands of service users</a:t>
            </a: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before designing a new solution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Successful experiences/good practices</a:t>
            </a: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(Torino) can be helpful to promote changes in other contexts (Grande ABC)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Re-use </a:t>
            </a: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of applications can increase de feasibility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Deploying innovation takes </a:t>
            </a: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time and investment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Implementation of technology can </a:t>
            </a:r>
            <a:r>
              <a:rPr lang="en-US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“jump” steps</a:t>
            </a:r>
            <a:r>
              <a:rPr lang="en-US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and promote fast results to Public Transport users</a:t>
            </a:r>
          </a:p>
        </p:txBody>
      </p:sp>
      <p:pic>
        <p:nvPicPr>
          <p:cNvPr id="20484" name="Espaço Reservado para Imagem 3">
            <a:extLst>
              <a:ext uri="{FF2B5EF4-FFF2-40B4-BE49-F238E27FC236}">
                <a16:creationId xmlns:a16="http://schemas.microsoft.com/office/drawing/2014/main" id="{8527B7C9-E69A-4868-AC05-CF7CF471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39700"/>
            <a:ext cx="21383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F6C67B1C-12FA-4AC2-8E83-5378D40E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38138"/>
            <a:ext cx="6484938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Conclusion + </a:t>
            </a:r>
            <a:r>
              <a:rPr lang="en-GB" dirty="0" err="1">
                <a:ea typeface="+mj-ea"/>
              </a:rPr>
              <a:t>REcommendations</a:t>
            </a:r>
            <a:endParaRPr lang="en-US" dirty="0">
              <a:ea typeface="+mj-ea"/>
            </a:endParaRPr>
          </a:p>
        </p:txBody>
      </p:sp>
      <p:sp>
        <p:nvSpPr>
          <p:cNvPr id="21507" name="Marcador de texto 7">
            <a:extLst>
              <a:ext uri="{FF2B5EF4-FFF2-40B4-BE49-F238E27FC236}">
                <a16:creationId xmlns:a16="http://schemas.microsoft.com/office/drawing/2014/main" id="{AFDC3655-9B02-49A8-9D5C-0CF1CAA5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1570038"/>
            <a:ext cx="8539162" cy="3573462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None/>
            </a:pP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	Conclusion + Recommendations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Before implementing the Action Plan, careful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feasibility studies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and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as-is analyses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are fundamental – Torino can provide support for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methodology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Ad-hoc agencies 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(independent but supported by local institutions) can be the tool to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promote inter-institutional integration and joint action planning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The support of the local community/users is fundamental for the success of all new services.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Involvement/participatory methodologies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 in the design of services shall be considered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Participation of University will bring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innovation and dissemination </a:t>
            </a: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of technologies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r>
              <a:rPr lang="en-GB" altLang="pt-BR" dirty="0">
                <a:latin typeface="Trebuchet MS" panose="020B0603020202020204" pitchFamily="34" charset="0"/>
                <a:cs typeface="Trebuchet MS" panose="020B0603020202020204" pitchFamily="34" charset="0"/>
              </a:rPr>
              <a:t>Successful integrated approach for public transport in Europe can validate and convince ABC stakeholders the use of </a:t>
            </a:r>
            <a:r>
              <a:rPr lang="en-GB" altLang="pt-BR" b="1" dirty="0">
                <a:latin typeface="Trebuchet MS" panose="020B0603020202020204" pitchFamily="34" charset="0"/>
                <a:cs typeface="Trebuchet MS" panose="020B0603020202020204" pitchFamily="34" charset="0"/>
              </a:rPr>
              <a:t>similar practices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Font typeface="Wingdings" panose="05000000000000000000" pitchFamily="2" charset="2"/>
              <a:buChar char="§"/>
            </a:pPr>
            <a:endParaRPr lang="en-US" altLang="pt-BR" dirty="0">
              <a:latin typeface="Calibri" panose="020F0502020204030204" pitchFamily="34" charset="0"/>
              <a:cs typeface="Trebuchet MS" panose="020B0603020202020204" pitchFamily="34" charset="0"/>
            </a:endParaRPr>
          </a:p>
        </p:txBody>
      </p:sp>
      <p:pic>
        <p:nvPicPr>
          <p:cNvPr id="21508" name="Imagem 1">
            <a:extLst>
              <a:ext uri="{FF2B5EF4-FFF2-40B4-BE49-F238E27FC236}">
                <a16:creationId xmlns:a16="http://schemas.microsoft.com/office/drawing/2014/main" id="{3A6599CF-4F57-4DB8-8AEB-0ACC11C52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38113"/>
            <a:ext cx="21097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310</Words>
  <Application>Microsoft Office PowerPoint</Application>
  <PresentationFormat>Apresentação na tela (16:9)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Trebuchet MS</vt:lpstr>
      <vt:lpstr>Wingdings</vt:lpstr>
      <vt:lpstr>Tema de Office</vt:lpstr>
      <vt:lpstr>1_Tema de Office</vt:lpstr>
      <vt:lpstr>International Urban cooperation</vt:lpstr>
      <vt:lpstr>OBJECTIVES OF ACTION PLAN</vt:lpstr>
      <vt:lpstr>MILESTONES FOR RESULTS</vt:lpstr>
      <vt:lpstr>KEY ACTIONS</vt:lpstr>
      <vt:lpstr>Sources of funding</vt:lpstr>
      <vt:lpstr>TIMELINE</vt:lpstr>
      <vt:lpstr>LESSONS LEARNED</vt:lpstr>
      <vt:lpstr>Conclusion +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Livia Stefania Rosseto</cp:lastModifiedBy>
  <cp:revision>204</cp:revision>
  <dcterms:created xsi:type="dcterms:W3CDTF">2010-04-12T23:12:02Z</dcterms:created>
  <dcterms:modified xsi:type="dcterms:W3CDTF">2018-10-03T19:43:00Z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